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6"/>
  </p:notesMasterIdLst>
  <p:sldIdLst>
    <p:sldId id="256" r:id="rId5"/>
    <p:sldId id="295" r:id="rId6"/>
    <p:sldId id="384" r:id="rId7"/>
    <p:sldId id="257" r:id="rId8"/>
    <p:sldId id="258" r:id="rId9"/>
    <p:sldId id="263" r:id="rId10"/>
    <p:sldId id="264" r:id="rId11"/>
    <p:sldId id="265" r:id="rId12"/>
    <p:sldId id="266" r:id="rId13"/>
    <p:sldId id="267" r:id="rId14"/>
    <p:sldId id="268" r:id="rId15"/>
    <p:sldId id="269" r:id="rId16"/>
    <p:sldId id="270" r:id="rId17"/>
    <p:sldId id="274" r:id="rId18"/>
    <p:sldId id="275" r:id="rId19"/>
    <p:sldId id="276" r:id="rId20"/>
    <p:sldId id="277" r:id="rId21"/>
    <p:sldId id="272" r:id="rId22"/>
    <p:sldId id="280" r:id="rId23"/>
    <p:sldId id="281" r:id="rId24"/>
    <p:sldId id="273" r:id="rId25"/>
    <p:sldId id="282" r:id="rId26"/>
    <p:sldId id="260" r:id="rId27"/>
    <p:sldId id="283" r:id="rId28"/>
    <p:sldId id="284" r:id="rId29"/>
    <p:sldId id="521" r:id="rId30"/>
    <p:sldId id="285" r:id="rId31"/>
    <p:sldId id="469" r:id="rId32"/>
    <p:sldId id="470" r:id="rId33"/>
    <p:sldId id="484" r:id="rId34"/>
    <p:sldId id="485" r:id="rId35"/>
    <p:sldId id="473" r:id="rId36"/>
    <p:sldId id="471" r:id="rId37"/>
    <p:sldId id="488" r:id="rId38"/>
    <p:sldId id="474" r:id="rId39"/>
    <p:sldId id="475" r:id="rId40"/>
    <p:sldId id="489" r:id="rId41"/>
    <p:sldId id="490" r:id="rId42"/>
    <p:sldId id="476" r:id="rId43"/>
    <p:sldId id="495" r:id="rId44"/>
    <p:sldId id="345" r:id="rId45"/>
    <p:sldId id="346" r:id="rId46"/>
    <p:sldId id="496" r:id="rId47"/>
    <p:sldId id="477" r:id="rId48"/>
    <p:sldId id="497" r:id="rId49"/>
    <p:sldId id="478" r:id="rId50"/>
    <p:sldId id="498" r:id="rId51"/>
    <p:sldId id="499" r:id="rId52"/>
    <p:sldId id="500" r:id="rId53"/>
    <p:sldId id="501" r:id="rId54"/>
    <p:sldId id="479" r:id="rId55"/>
    <p:sldId id="502" r:id="rId56"/>
    <p:sldId id="491" r:id="rId57"/>
    <p:sldId id="492" r:id="rId58"/>
    <p:sldId id="503" r:id="rId59"/>
    <p:sldId id="480" r:id="rId60"/>
    <p:sldId id="505" r:id="rId61"/>
    <p:sldId id="506" r:id="rId62"/>
    <p:sldId id="507" r:id="rId63"/>
    <p:sldId id="504" r:id="rId64"/>
    <p:sldId id="450" r:id="rId65"/>
    <p:sldId id="482" r:id="rId66"/>
    <p:sldId id="451" r:id="rId67"/>
    <p:sldId id="426" r:id="rId68"/>
    <p:sldId id="508" r:id="rId69"/>
    <p:sldId id="262" r:id="rId70"/>
    <p:sldId id="379" r:id="rId71"/>
    <p:sldId id="381" r:id="rId72"/>
    <p:sldId id="383" r:id="rId73"/>
    <p:sldId id="519" r:id="rId74"/>
    <p:sldId id="520"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8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145D98-CF7E-4CC1-B39D-F5083F1B3C43}" v="1" dt="2021-10-14T12:53:42.3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1316" autoAdjust="0"/>
  </p:normalViewPr>
  <p:slideViewPr>
    <p:cSldViewPr snapToGrid="0">
      <p:cViewPr varScale="1">
        <p:scale>
          <a:sx n="90" d="100"/>
          <a:sy n="90" d="100"/>
        </p:scale>
        <p:origin x="66" y="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Clouse" userId="60190519-0423-46ec-ac65-f82d83ecfd9c" providerId="ADAL" clId="{646C6E5E-3AC0-4767-9C29-70D223B15305}"/>
    <pc:docChg chg="undo custSel addSld delSld modSld sldOrd">
      <pc:chgData name="Nathan Clouse" userId="60190519-0423-46ec-ac65-f82d83ecfd9c" providerId="ADAL" clId="{646C6E5E-3AC0-4767-9C29-70D223B15305}" dt="2021-10-10T04:31:13.751" v="1608" actId="20577"/>
      <pc:docMkLst>
        <pc:docMk/>
      </pc:docMkLst>
      <pc:sldChg chg="modSp mod">
        <pc:chgData name="Nathan Clouse" userId="60190519-0423-46ec-ac65-f82d83ecfd9c" providerId="ADAL" clId="{646C6E5E-3AC0-4767-9C29-70D223B15305}" dt="2021-08-22T03:30:14.903" v="46" actId="20577"/>
        <pc:sldMkLst>
          <pc:docMk/>
          <pc:sldMk cId="2677310114" sldId="256"/>
        </pc:sldMkLst>
        <pc:spChg chg="mod">
          <ac:chgData name="Nathan Clouse" userId="60190519-0423-46ec-ac65-f82d83ecfd9c" providerId="ADAL" clId="{646C6E5E-3AC0-4767-9C29-70D223B15305}" dt="2021-08-22T03:30:14.903" v="46" actId="20577"/>
          <ac:spMkLst>
            <pc:docMk/>
            <pc:sldMk cId="2677310114" sldId="256"/>
            <ac:spMk id="2" creationId="{3639132D-C6AF-4868-86BB-AFD11D730A41}"/>
          </ac:spMkLst>
        </pc:spChg>
      </pc:sldChg>
      <pc:sldChg chg="addSp delSp modSp mod modClrScheme chgLayout">
        <pc:chgData name="Nathan Clouse" userId="60190519-0423-46ec-ac65-f82d83ecfd9c" providerId="ADAL" clId="{646C6E5E-3AC0-4767-9C29-70D223B15305}" dt="2021-08-22T03:31:08.782" v="70" actId="1076"/>
        <pc:sldMkLst>
          <pc:docMk/>
          <pc:sldMk cId="2188128926" sldId="257"/>
        </pc:sldMkLst>
        <pc:spChg chg="del mod ord">
          <ac:chgData name="Nathan Clouse" userId="60190519-0423-46ec-ac65-f82d83ecfd9c" providerId="ADAL" clId="{646C6E5E-3AC0-4767-9C29-70D223B15305}" dt="2021-08-22T03:30:32.001" v="47" actId="700"/>
          <ac:spMkLst>
            <pc:docMk/>
            <pc:sldMk cId="2188128926" sldId="257"/>
            <ac:spMk id="2" creationId="{650B4EFC-E0AE-4829-BAEE-3F5584CB55D3}"/>
          </ac:spMkLst>
        </pc:spChg>
        <pc:spChg chg="del mod ord">
          <ac:chgData name="Nathan Clouse" userId="60190519-0423-46ec-ac65-f82d83ecfd9c" providerId="ADAL" clId="{646C6E5E-3AC0-4767-9C29-70D223B15305}" dt="2021-08-22T03:30:32.001" v="47" actId="700"/>
          <ac:spMkLst>
            <pc:docMk/>
            <pc:sldMk cId="2188128926" sldId="257"/>
            <ac:spMk id="3" creationId="{914A226C-99BE-470E-A094-D1878D7487EA}"/>
          </ac:spMkLst>
        </pc:spChg>
        <pc:spChg chg="add mod ord">
          <ac:chgData name="Nathan Clouse" userId="60190519-0423-46ec-ac65-f82d83ecfd9c" providerId="ADAL" clId="{646C6E5E-3AC0-4767-9C29-70D223B15305}" dt="2021-08-22T03:30:36.655" v="60" actId="20577"/>
          <ac:spMkLst>
            <pc:docMk/>
            <pc:sldMk cId="2188128926" sldId="257"/>
            <ac:spMk id="4" creationId="{0CD45047-669F-4531-9BC4-F17969BC60C8}"/>
          </ac:spMkLst>
        </pc:spChg>
        <pc:spChg chg="mod ord">
          <ac:chgData name="Nathan Clouse" userId="60190519-0423-46ec-ac65-f82d83ecfd9c" providerId="ADAL" clId="{646C6E5E-3AC0-4767-9C29-70D223B15305}" dt="2021-08-22T03:30:32.001" v="47" actId="700"/>
          <ac:spMkLst>
            <pc:docMk/>
            <pc:sldMk cId="2188128926" sldId="257"/>
            <ac:spMk id="5" creationId="{DC22291E-EA0F-425D-BC09-2F67AB9FBA25}"/>
          </ac:spMkLst>
        </pc:spChg>
        <pc:spChg chg="mod ord">
          <ac:chgData name="Nathan Clouse" userId="60190519-0423-46ec-ac65-f82d83ecfd9c" providerId="ADAL" clId="{646C6E5E-3AC0-4767-9C29-70D223B15305}" dt="2021-08-22T03:30:32.001" v="47" actId="700"/>
          <ac:spMkLst>
            <pc:docMk/>
            <pc:sldMk cId="2188128926" sldId="257"/>
            <ac:spMk id="6" creationId="{25DE8F28-7CDF-4369-BE66-D5C99D3D348F}"/>
          </ac:spMkLst>
        </pc:spChg>
        <pc:spChg chg="add mod ord">
          <ac:chgData name="Nathan Clouse" userId="60190519-0423-46ec-ac65-f82d83ecfd9c" providerId="ADAL" clId="{646C6E5E-3AC0-4767-9C29-70D223B15305}" dt="2021-08-22T03:30:58.009" v="67" actId="6549"/>
          <ac:spMkLst>
            <pc:docMk/>
            <pc:sldMk cId="2188128926" sldId="257"/>
            <ac:spMk id="7" creationId="{522B7C6D-F75F-47B8-9D18-659BD9CA9DA4}"/>
          </ac:spMkLst>
        </pc:spChg>
        <pc:spChg chg="add mod ord">
          <ac:chgData name="Nathan Clouse" userId="60190519-0423-46ec-ac65-f82d83ecfd9c" providerId="ADAL" clId="{646C6E5E-3AC0-4767-9C29-70D223B15305}" dt="2021-08-22T03:30:32.001" v="47" actId="700"/>
          <ac:spMkLst>
            <pc:docMk/>
            <pc:sldMk cId="2188128926" sldId="257"/>
            <ac:spMk id="8" creationId="{34C5CEF0-CA7C-44B2-B36C-7D62FF4D5470}"/>
          </ac:spMkLst>
        </pc:spChg>
        <pc:picChg chg="add mod">
          <ac:chgData name="Nathan Clouse" userId="60190519-0423-46ec-ac65-f82d83ecfd9c" providerId="ADAL" clId="{646C6E5E-3AC0-4767-9C29-70D223B15305}" dt="2021-08-22T03:31:08.782" v="70" actId="1076"/>
          <ac:picMkLst>
            <pc:docMk/>
            <pc:sldMk cId="2188128926" sldId="257"/>
            <ac:picMk id="9" creationId="{F65E8590-14F8-49AD-BBE9-ED82498F8132}"/>
          </ac:picMkLst>
        </pc:picChg>
      </pc:sldChg>
      <pc:sldChg chg="modSp mod">
        <pc:chgData name="Nathan Clouse" userId="60190519-0423-46ec-ac65-f82d83ecfd9c" providerId="ADAL" clId="{646C6E5E-3AC0-4767-9C29-70D223B15305}" dt="2021-10-05T12:46:26.079" v="1398" actId="27636"/>
        <pc:sldMkLst>
          <pc:docMk/>
          <pc:sldMk cId="1779364837" sldId="258"/>
        </pc:sldMkLst>
        <pc:spChg chg="mod">
          <ac:chgData name="Nathan Clouse" userId="60190519-0423-46ec-ac65-f82d83ecfd9c" providerId="ADAL" clId="{646C6E5E-3AC0-4767-9C29-70D223B15305}" dt="2021-08-22T03:31:18.775" v="76" actId="20577"/>
          <ac:spMkLst>
            <pc:docMk/>
            <pc:sldMk cId="1779364837" sldId="258"/>
            <ac:spMk id="2" creationId="{3F2EBB4F-D439-447F-859C-4822BF1A525D}"/>
          </ac:spMkLst>
        </pc:spChg>
        <pc:spChg chg="mod">
          <ac:chgData name="Nathan Clouse" userId="60190519-0423-46ec-ac65-f82d83ecfd9c" providerId="ADAL" clId="{646C6E5E-3AC0-4767-9C29-70D223B15305}" dt="2021-10-05T12:46:26.079" v="1398" actId="27636"/>
          <ac:spMkLst>
            <pc:docMk/>
            <pc:sldMk cId="1779364837" sldId="258"/>
            <ac:spMk id="3" creationId="{1F0B3AC4-F231-45DD-A420-F921D8FEBEFA}"/>
          </ac:spMkLst>
        </pc:spChg>
        <pc:spChg chg="mod">
          <ac:chgData name="Nathan Clouse" userId="60190519-0423-46ec-ac65-f82d83ecfd9c" providerId="ADAL" clId="{646C6E5E-3AC0-4767-9C29-70D223B15305}" dt="2021-10-05T12:46:26.077" v="1397" actId="27636"/>
          <ac:spMkLst>
            <pc:docMk/>
            <pc:sldMk cId="1779364837" sldId="258"/>
            <ac:spMk id="4" creationId="{1C54D952-CE04-4E99-A10D-4361142AE310}"/>
          </ac:spMkLst>
        </pc:spChg>
      </pc:sldChg>
      <pc:sldChg chg="del">
        <pc:chgData name="Nathan Clouse" userId="60190519-0423-46ec-ac65-f82d83ecfd9c" providerId="ADAL" clId="{646C6E5E-3AC0-4767-9C29-70D223B15305}" dt="2021-08-22T04:43:57.666" v="979" actId="47"/>
        <pc:sldMkLst>
          <pc:docMk/>
          <pc:sldMk cId="2417375187" sldId="259"/>
        </pc:sldMkLst>
      </pc:sldChg>
      <pc:sldChg chg="addSp modSp mod ord">
        <pc:chgData name="Nathan Clouse" userId="60190519-0423-46ec-ac65-f82d83ecfd9c" providerId="ADAL" clId="{646C6E5E-3AC0-4767-9C29-70D223B15305}" dt="2021-08-22T04:14:23.570" v="787" actId="1076"/>
        <pc:sldMkLst>
          <pc:docMk/>
          <pc:sldMk cId="3960469808" sldId="260"/>
        </pc:sldMkLst>
        <pc:picChg chg="add mod">
          <ac:chgData name="Nathan Clouse" userId="60190519-0423-46ec-ac65-f82d83ecfd9c" providerId="ADAL" clId="{646C6E5E-3AC0-4767-9C29-70D223B15305}" dt="2021-08-22T04:14:23.570" v="787" actId="1076"/>
          <ac:picMkLst>
            <pc:docMk/>
            <pc:sldMk cId="3960469808" sldId="260"/>
            <ac:picMk id="7" creationId="{E91F1F67-783C-4571-882E-6E5EE59107E4}"/>
          </ac:picMkLst>
        </pc:picChg>
      </pc:sldChg>
      <pc:sldChg chg="addSp delSp modSp del mod setBg modClrScheme setClrOvrMap chgLayout">
        <pc:chgData name="Nathan Clouse" userId="60190519-0423-46ec-ac65-f82d83ecfd9c" providerId="ADAL" clId="{646C6E5E-3AC0-4767-9C29-70D223B15305}" dt="2021-10-03T03:44:47.775" v="1030" actId="2696"/>
        <pc:sldMkLst>
          <pc:docMk/>
          <pc:sldMk cId="3309112053" sldId="261"/>
        </pc:sldMkLst>
        <pc:spChg chg="del">
          <ac:chgData name="Nathan Clouse" userId="60190519-0423-46ec-ac65-f82d83ecfd9c" providerId="ADAL" clId="{646C6E5E-3AC0-4767-9C29-70D223B15305}" dt="2021-08-22T04:44:55.218" v="980" actId="700"/>
          <ac:spMkLst>
            <pc:docMk/>
            <pc:sldMk cId="3309112053" sldId="261"/>
            <ac:spMk id="2" creationId="{1B881A7C-DA81-46CF-8CD2-27F26213F545}"/>
          </ac:spMkLst>
        </pc:spChg>
        <pc:spChg chg="del">
          <ac:chgData name="Nathan Clouse" userId="60190519-0423-46ec-ac65-f82d83ecfd9c" providerId="ADAL" clId="{646C6E5E-3AC0-4767-9C29-70D223B15305}" dt="2021-08-22T04:44:55.218" v="980" actId="700"/>
          <ac:spMkLst>
            <pc:docMk/>
            <pc:sldMk cId="3309112053" sldId="261"/>
            <ac:spMk id="3" creationId="{0B789ABB-6A81-488B-A10C-E587770DA9E0}"/>
          </ac:spMkLst>
        </pc:spChg>
        <pc:spChg chg="del">
          <ac:chgData name="Nathan Clouse" userId="60190519-0423-46ec-ac65-f82d83ecfd9c" providerId="ADAL" clId="{646C6E5E-3AC0-4767-9C29-70D223B15305}" dt="2021-08-22T04:44:55.218" v="980" actId="700"/>
          <ac:spMkLst>
            <pc:docMk/>
            <pc:sldMk cId="3309112053" sldId="261"/>
            <ac:spMk id="4" creationId="{47AD1158-F468-4566-A38E-3F358AA5A56C}"/>
          </ac:spMkLst>
        </pc:spChg>
        <pc:spChg chg="mod ord">
          <ac:chgData name="Nathan Clouse" userId="60190519-0423-46ec-ac65-f82d83ecfd9c" providerId="ADAL" clId="{646C6E5E-3AC0-4767-9C29-70D223B15305}" dt="2021-08-22T04:45:16.306" v="982" actId="26606"/>
          <ac:spMkLst>
            <pc:docMk/>
            <pc:sldMk cId="3309112053" sldId="261"/>
            <ac:spMk id="5" creationId="{881F7C10-5739-4722-8DCD-A70A6769EB6E}"/>
          </ac:spMkLst>
        </pc:spChg>
        <pc:spChg chg="mod ord">
          <ac:chgData name="Nathan Clouse" userId="60190519-0423-46ec-ac65-f82d83ecfd9c" providerId="ADAL" clId="{646C6E5E-3AC0-4767-9C29-70D223B15305}" dt="2021-08-22T04:45:16.330" v="983" actId="27636"/>
          <ac:spMkLst>
            <pc:docMk/>
            <pc:sldMk cId="3309112053" sldId="261"/>
            <ac:spMk id="6" creationId="{FA81EDD2-4547-4D9E-8709-2C212AB1A323}"/>
          </ac:spMkLst>
        </pc:spChg>
        <pc:spChg chg="add mod ord">
          <ac:chgData name="Nathan Clouse" userId="60190519-0423-46ec-ac65-f82d83ecfd9c" providerId="ADAL" clId="{646C6E5E-3AC0-4767-9C29-70D223B15305}" dt="2021-08-22T04:45:35.060" v="985" actId="255"/>
          <ac:spMkLst>
            <pc:docMk/>
            <pc:sldMk cId="3309112053" sldId="261"/>
            <ac:spMk id="7" creationId="{010145F8-83F7-479D-9C73-8D4A6497CF12}"/>
          </ac:spMkLst>
        </pc:spChg>
        <pc:spChg chg="add">
          <ac:chgData name="Nathan Clouse" userId="60190519-0423-46ec-ac65-f82d83ecfd9c" providerId="ADAL" clId="{646C6E5E-3AC0-4767-9C29-70D223B15305}" dt="2021-08-22T04:45:16.306" v="982" actId="26606"/>
          <ac:spMkLst>
            <pc:docMk/>
            <pc:sldMk cId="3309112053" sldId="261"/>
            <ac:spMk id="12" creationId="{66B332A4-D438-4773-A77F-5ED49A448D9D}"/>
          </ac:spMkLst>
        </pc:spChg>
        <pc:spChg chg="add">
          <ac:chgData name="Nathan Clouse" userId="60190519-0423-46ec-ac65-f82d83ecfd9c" providerId="ADAL" clId="{646C6E5E-3AC0-4767-9C29-70D223B15305}" dt="2021-08-22T04:45:16.306" v="982" actId="26606"/>
          <ac:spMkLst>
            <pc:docMk/>
            <pc:sldMk cId="3309112053" sldId="261"/>
            <ac:spMk id="14" creationId="{DF9AD32D-FF05-44F4-BD4D-9CEE89B71EB9}"/>
          </ac:spMkLst>
        </pc:spChg>
      </pc:sldChg>
      <pc:sldChg chg="addSp modSp mod modClrScheme chgLayout">
        <pc:chgData name="Nathan Clouse" userId="60190519-0423-46ec-ac65-f82d83ecfd9c" providerId="ADAL" clId="{646C6E5E-3AC0-4767-9C29-70D223B15305}" dt="2021-10-03T03:44:31.935" v="1028" actId="20577"/>
        <pc:sldMkLst>
          <pc:docMk/>
          <pc:sldMk cId="748211040" sldId="262"/>
        </pc:sldMkLst>
        <pc:spChg chg="add mod ord">
          <ac:chgData name="Nathan Clouse" userId="60190519-0423-46ec-ac65-f82d83ecfd9c" providerId="ADAL" clId="{646C6E5E-3AC0-4767-9C29-70D223B15305}" dt="2021-10-03T03:44:31.935" v="1028" actId="20577"/>
          <ac:spMkLst>
            <pc:docMk/>
            <pc:sldMk cId="748211040" sldId="262"/>
            <ac:spMk id="2" creationId="{DCA0759E-7F13-4A2B-B90B-678F2B930AEE}"/>
          </ac:spMkLst>
        </pc:spChg>
        <pc:spChg chg="mod ord">
          <ac:chgData name="Nathan Clouse" userId="60190519-0423-46ec-ac65-f82d83ecfd9c" providerId="ADAL" clId="{646C6E5E-3AC0-4767-9C29-70D223B15305}" dt="2021-10-03T03:44:28.972" v="1018" actId="700"/>
          <ac:spMkLst>
            <pc:docMk/>
            <pc:sldMk cId="748211040" sldId="262"/>
            <ac:spMk id="3" creationId="{92B25E92-B4A6-4F06-BE39-0B9DE959B34F}"/>
          </ac:spMkLst>
        </pc:spChg>
      </pc:sldChg>
      <pc:sldChg chg="addSp delSp modSp new mod modClrScheme chgLayout">
        <pc:chgData name="Nathan Clouse" userId="60190519-0423-46ec-ac65-f82d83ecfd9c" providerId="ADAL" clId="{646C6E5E-3AC0-4767-9C29-70D223B15305}" dt="2021-08-22T03:35:09.662" v="116" actId="20577"/>
        <pc:sldMkLst>
          <pc:docMk/>
          <pc:sldMk cId="51858919" sldId="263"/>
        </pc:sldMkLst>
        <pc:spChg chg="del mod ord">
          <ac:chgData name="Nathan Clouse" userId="60190519-0423-46ec-ac65-f82d83ecfd9c" providerId="ADAL" clId="{646C6E5E-3AC0-4767-9C29-70D223B15305}" dt="2021-08-22T03:34:57.549" v="104" actId="700"/>
          <ac:spMkLst>
            <pc:docMk/>
            <pc:sldMk cId="51858919" sldId="263"/>
            <ac:spMk id="2" creationId="{BBAC3639-5DF3-44B5-B242-EF6B08FDE2FE}"/>
          </ac:spMkLst>
        </pc:spChg>
        <pc:spChg chg="del mod ord">
          <ac:chgData name="Nathan Clouse" userId="60190519-0423-46ec-ac65-f82d83ecfd9c" providerId="ADAL" clId="{646C6E5E-3AC0-4767-9C29-70D223B15305}" dt="2021-08-22T03:34:57.549" v="104" actId="700"/>
          <ac:spMkLst>
            <pc:docMk/>
            <pc:sldMk cId="51858919" sldId="263"/>
            <ac:spMk id="3" creationId="{2AA86665-0803-447D-9AF7-CD075F38619A}"/>
          </ac:spMkLst>
        </pc:spChg>
        <pc:spChg chg="del">
          <ac:chgData name="Nathan Clouse" userId="60190519-0423-46ec-ac65-f82d83ecfd9c" providerId="ADAL" clId="{646C6E5E-3AC0-4767-9C29-70D223B15305}" dt="2021-08-22T03:34:57.549" v="104" actId="700"/>
          <ac:spMkLst>
            <pc:docMk/>
            <pc:sldMk cId="51858919" sldId="263"/>
            <ac:spMk id="4" creationId="{0F0A6F89-1D53-478C-B114-44C23929F718}"/>
          </ac:spMkLst>
        </pc:spChg>
        <pc:spChg chg="add mod ord">
          <ac:chgData name="Nathan Clouse" userId="60190519-0423-46ec-ac65-f82d83ecfd9c" providerId="ADAL" clId="{646C6E5E-3AC0-4767-9C29-70D223B15305}" dt="2021-08-22T03:34:59.965" v="111" actId="20577"/>
          <ac:spMkLst>
            <pc:docMk/>
            <pc:sldMk cId="51858919" sldId="263"/>
            <ac:spMk id="5" creationId="{9FB127E0-67BA-4A83-958D-5CBC00B785A3}"/>
          </ac:spMkLst>
        </pc:spChg>
        <pc:spChg chg="add mod ord">
          <ac:chgData name="Nathan Clouse" userId="60190519-0423-46ec-ac65-f82d83ecfd9c" providerId="ADAL" clId="{646C6E5E-3AC0-4767-9C29-70D223B15305}" dt="2021-08-22T03:35:09.662" v="116" actId="20577"/>
          <ac:spMkLst>
            <pc:docMk/>
            <pc:sldMk cId="51858919" sldId="263"/>
            <ac:spMk id="6" creationId="{7A421C7A-170C-41BA-87F8-33EA34EF9F55}"/>
          </ac:spMkLst>
        </pc:spChg>
      </pc:sldChg>
      <pc:sldChg chg="addSp delSp modSp new mod modClrScheme chgLayout">
        <pc:chgData name="Nathan Clouse" userId="60190519-0423-46ec-ac65-f82d83ecfd9c" providerId="ADAL" clId="{646C6E5E-3AC0-4767-9C29-70D223B15305}" dt="2021-08-22T03:36:18.915" v="139"/>
        <pc:sldMkLst>
          <pc:docMk/>
          <pc:sldMk cId="4203964704" sldId="264"/>
        </pc:sldMkLst>
        <pc:spChg chg="del mod ord">
          <ac:chgData name="Nathan Clouse" userId="60190519-0423-46ec-ac65-f82d83ecfd9c" providerId="ADAL" clId="{646C6E5E-3AC0-4767-9C29-70D223B15305}" dt="2021-08-22T03:35:48.594" v="118" actId="700"/>
          <ac:spMkLst>
            <pc:docMk/>
            <pc:sldMk cId="4203964704" sldId="264"/>
            <ac:spMk id="2" creationId="{AA36B558-0E9B-42F6-A257-8F0C3A964C11}"/>
          </ac:spMkLst>
        </pc:spChg>
        <pc:spChg chg="del mod ord">
          <ac:chgData name="Nathan Clouse" userId="60190519-0423-46ec-ac65-f82d83ecfd9c" providerId="ADAL" clId="{646C6E5E-3AC0-4767-9C29-70D223B15305}" dt="2021-08-22T03:35:48.594" v="118" actId="700"/>
          <ac:spMkLst>
            <pc:docMk/>
            <pc:sldMk cId="4203964704" sldId="264"/>
            <ac:spMk id="3" creationId="{8EE63A8C-25AF-467A-9FD6-FD68C238530E}"/>
          </ac:spMkLst>
        </pc:spChg>
        <pc:spChg chg="add mod ord">
          <ac:chgData name="Nathan Clouse" userId="60190519-0423-46ec-ac65-f82d83ecfd9c" providerId="ADAL" clId="{646C6E5E-3AC0-4767-9C29-70D223B15305}" dt="2021-08-22T03:35:53.374" v="129" actId="20577"/>
          <ac:spMkLst>
            <pc:docMk/>
            <pc:sldMk cId="4203964704" sldId="264"/>
            <ac:spMk id="4" creationId="{206D9C17-E9E2-4FC7-8940-5911044D1B0E}"/>
          </ac:spMkLst>
        </pc:spChg>
        <pc:spChg chg="add mod ord">
          <ac:chgData name="Nathan Clouse" userId="60190519-0423-46ec-ac65-f82d83ecfd9c" providerId="ADAL" clId="{646C6E5E-3AC0-4767-9C29-70D223B15305}" dt="2021-08-22T03:36:08.882" v="138" actId="27636"/>
          <ac:spMkLst>
            <pc:docMk/>
            <pc:sldMk cId="4203964704" sldId="264"/>
            <ac:spMk id="5" creationId="{5BFDC307-425A-4233-9AE5-0DCF8AC78CCC}"/>
          </ac:spMkLst>
        </pc:spChg>
        <pc:spChg chg="add del mod ord">
          <ac:chgData name="Nathan Clouse" userId="60190519-0423-46ec-ac65-f82d83ecfd9c" providerId="ADAL" clId="{646C6E5E-3AC0-4767-9C29-70D223B15305}" dt="2021-08-22T03:36:18.915" v="139"/>
          <ac:spMkLst>
            <pc:docMk/>
            <pc:sldMk cId="4203964704" sldId="264"/>
            <ac:spMk id="6" creationId="{E043F141-516F-4DA5-B1A1-8AE519AB858A}"/>
          </ac:spMkLst>
        </pc:spChg>
        <pc:picChg chg="add mod">
          <ac:chgData name="Nathan Clouse" userId="60190519-0423-46ec-ac65-f82d83ecfd9c" providerId="ADAL" clId="{646C6E5E-3AC0-4767-9C29-70D223B15305}" dt="2021-08-22T03:36:18.915" v="139"/>
          <ac:picMkLst>
            <pc:docMk/>
            <pc:sldMk cId="4203964704" sldId="264"/>
            <ac:picMk id="7" creationId="{B0FBEC41-0AD2-4310-BCAB-DA50A5BEE0A4}"/>
          </ac:picMkLst>
        </pc:picChg>
      </pc:sldChg>
      <pc:sldChg chg="addSp delSp modSp new mod modNotesTx">
        <pc:chgData name="Nathan Clouse" userId="60190519-0423-46ec-ac65-f82d83ecfd9c" providerId="ADAL" clId="{646C6E5E-3AC0-4767-9C29-70D223B15305}" dt="2021-10-09T03:26:45.499" v="1565" actId="20577"/>
        <pc:sldMkLst>
          <pc:docMk/>
          <pc:sldMk cId="409345784" sldId="265"/>
        </pc:sldMkLst>
        <pc:spChg chg="mod">
          <ac:chgData name="Nathan Clouse" userId="60190519-0423-46ec-ac65-f82d83ecfd9c" providerId="ADAL" clId="{646C6E5E-3AC0-4767-9C29-70D223B15305}" dt="2021-08-22T03:37:37.508" v="150" actId="20577"/>
          <ac:spMkLst>
            <pc:docMk/>
            <pc:sldMk cId="409345784" sldId="265"/>
            <ac:spMk id="2" creationId="{85AA7AB3-ACD0-4587-8746-E05CA7CC6417}"/>
          </ac:spMkLst>
        </pc:spChg>
        <pc:spChg chg="del">
          <ac:chgData name="Nathan Clouse" userId="60190519-0423-46ec-ac65-f82d83ecfd9c" providerId="ADAL" clId="{646C6E5E-3AC0-4767-9C29-70D223B15305}" dt="2021-10-09T03:25:42.187" v="1520"/>
          <ac:spMkLst>
            <pc:docMk/>
            <pc:sldMk cId="409345784" sldId="265"/>
            <ac:spMk id="3" creationId="{B20452C0-12E2-42E8-B0C5-E48982B00B2C}"/>
          </ac:spMkLst>
        </pc:spChg>
        <pc:spChg chg="mod">
          <ac:chgData name="Nathan Clouse" userId="60190519-0423-46ec-ac65-f82d83ecfd9c" providerId="ADAL" clId="{646C6E5E-3AC0-4767-9C29-70D223B15305}" dt="2021-08-22T03:37:30.697" v="141"/>
          <ac:spMkLst>
            <pc:docMk/>
            <pc:sldMk cId="409345784" sldId="265"/>
            <ac:spMk id="4" creationId="{F3BD589A-EEFB-4CD2-9D4C-EBE150F76946}"/>
          </ac:spMkLst>
        </pc:spChg>
        <pc:spChg chg="add del mod">
          <ac:chgData name="Nathan Clouse" userId="60190519-0423-46ec-ac65-f82d83ecfd9c" providerId="ADAL" clId="{646C6E5E-3AC0-4767-9C29-70D223B15305}" dt="2021-10-09T03:25:44.661" v="1521"/>
          <ac:spMkLst>
            <pc:docMk/>
            <pc:sldMk cId="409345784" sldId="265"/>
            <ac:spMk id="5" creationId="{0A23F8C3-9C97-43E0-8D30-0F9CCD70A3B4}"/>
          </ac:spMkLst>
        </pc:spChg>
        <pc:spChg chg="add del mod">
          <ac:chgData name="Nathan Clouse" userId="60190519-0423-46ec-ac65-f82d83ecfd9c" providerId="ADAL" clId="{646C6E5E-3AC0-4767-9C29-70D223B15305}" dt="2021-10-09T03:25:59.052" v="1522"/>
          <ac:spMkLst>
            <pc:docMk/>
            <pc:sldMk cId="409345784" sldId="265"/>
            <ac:spMk id="6" creationId="{FF941BC4-DF02-48E7-B03A-07A8AF5EAAD5}"/>
          </ac:spMkLst>
        </pc:spChg>
        <pc:spChg chg="add del mod">
          <ac:chgData name="Nathan Clouse" userId="60190519-0423-46ec-ac65-f82d83ecfd9c" providerId="ADAL" clId="{646C6E5E-3AC0-4767-9C29-70D223B15305}" dt="2021-10-09T03:26:25.866" v="1526" actId="22"/>
          <ac:spMkLst>
            <pc:docMk/>
            <pc:sldMk cId="409345784" sldId="265"/>
            <ac:spMk id="7" creationId="{B7F4C826-023C-4CA6-9D00-C7A6B2684A77}"/>
          </ac:spMkLst>
        </pc:spChg>
        <pc:picChg chg="add mod ord">
          <ac:chgData name="Nathan Clouse" userId="60190519-0423-46ec-ac65-f82d83ecfd9c" providerId="ADAL" clId="{646C6E5E-3AC0-4767-9C29-70D223B15305}" dt="2021-10-09T03:26:25.866" v="1526" actId="22"/>
          <ac:picMkLst>
            <pc:docMk/>
            <pc:sldMk cId="409345784" sldId="265"/>
            <ac:picMk id="9" creationId="{85957C11-8474-4A74-8E81-28C43FD50C7D}"/>
          </ac:picMkLst>
        </pc:picChg>
      </pc:sldChg>
      <pc:sldChg chg="addSp delSp modSp new mod modNotesTx">
        <pc:chgData name="Nathan Clouse" userId="60190519-0423-46ec-ac65-f82d83ecfd9c" providerId="ADAL" clId="{646C6E5E-3AC0-4767-9C29-70D223B15305}" dt="2021-10-09T03:27:33.059" v="1587" actId="20577"/>
        <pc:sldMkLst>
          <pc:docMk/>
          <pc:sldMk cId="1104035706" sldId="266"/>
        </pc:sldMkLst>
        <pc:spChg chg="mod">
          <ac:chgData name="Nathan Clouse" userId="60190519-0423-46ec-ac65-f82d83ecfd9c" providerId="ADAL" clId="{646C6E5E-3AC0-4767-9C29-70D223B15305}" dt="2021-08-22T03:39:57.091" v="174" actId="20577"/>
          <ac:spMkLst>
            <pc:docMk/>
            <pc:sldMk cId="1104035706" sldId="266"/>
            <ac:spMk id="2" creationId="{0764B028-5009-4EFF-A492-550A181072F8}"/>
          </ac:spMkLst>
        </pc:spChg>
        <pc:spChg chg="mod">
          <ac:chgData name="Nathan Clouse" userId="60190519-0423-46ec-ac65-f82d83ecfd9c" providerId="ADAL" clId="{646C6E5E-3AC0-4767-9C29-70D223B15305}" dt="2021-08-22T03:40:01.537" v="175"/>
          <ac:spMkLst>
            <pc:docMk/>
            <pc:sldMk cId="1104035706" sldId="266"/>
            <ac:spMk id="3" creationId="{BE7B10E4-6233-45F6-90C7-2EDCBE3DA0C5}"/>
          </ac:spMkLst>
        </pc:spChg>
        <pc:spChg chg="add del">
          <ac:chgData name="Nathan Clouse" userId="60190519-0423-46ec-ac65-f82d83ecfd9c" providerId="ADAL" clId="{646C6E5E-3AC0-4767-9C29-70D223B15305}" dt="2021-10-09T03:27:24.317" v="1568" actId="22"/>
          <ac:spMkLst>
            <pc:docMk/>
            <pc:sldMk cId="1104035706" sldId="266"/>
            <ac:spMk id="4" creationId="{0BA36622-85A0-4969-8169-D8BE3D29C4F0}"/>
          </ac:spMkLst>
        </pc:spChg>
        <pc:spChg chg="add del mod">
          <ac:chgData name="Nathan Clouse" userId="60190519-0423-46ec-ac65-f82d83ecfd9c" providerId="ADAL" clId="{646C6E5E-3AC0-4767-9C29-70D223B15305}" dt="2021-10-09T03:27:05.798" v="1567"/>
          <ac:spMkLst>
            <pc:docMk/>
            <pc:sldMk cId="1104035706" sldId="266"/>
            <ac:spMk id="5" creationId="{FD534405-5C7C-4341-BD17-4FEE8C1837F3}"/>
          </ac:spMkLst>
        </pc:spChg>
        <pc:picChg chg="add mod ord">
          <ac:chgData name="Nathan Clouse" userId="60190519-0423-46ec-ac65-f82d83ecfd9c" providerId="ADAL" clId="{646C6E5E-3AC0-4767-9C29-70D223B15305}" dt="2021-10-09T03:27:24.317" v="1568" actId="22"/>
          <ac:picMkLst>
            <pc:docMk/>
            <pc:sldMk cId="1104035706" sldId="266"/>
            <ac:picMk id="7" creationId="{2F8AAE6D-B3FB-4A3D-A167-F91ABA4D5983}"/>
          </ac:picMkLst>
        </pc:picChg>
      </pc:sldChg>
      <pc:sldChg chg="addSp delSp modSp new mod modAnim">
        <pc:chgData name="Nathan Clouse" userId="60190519-0423-46ec-ac65-f82d83ecfd9c" providerId="ADAL" clId="{646C6E5E-3AC0-4767-9C29-70D223B15305}" dt="2021-10-04T03:19:14.321" v="1394" actId="478"/>
        <pc:sldMkLst>
          <pc:docMk/>
          <pc:sldMk cId="1795010442" sldId="267"/>
        </pc:sldMkLst>
        <pc:spChg chg="mod">
          <ac:chgData name="Nathan Clouse" userId="60190519-0423-46ec-ac65-f82d83ecfd9c" providerId="ADAL" clId="{646C6E5E-3AC0-4767-9C29-70D223B15305}" dt="2021-08-22T03:40:30.716" v="209" actId="20577"/>
          <ac:spMkLst>
            <pc:docMk/>
            <pc:sldMk cId="1795010442" sldId="267"/>
            <ac:spMk id="2" creationId="{B1983EBB-C805-4B9B-9B96-A86F62D1EB5D}"/>
          </ac:spMkLst>
        </pc:spChg>
        <pc:spChg chg="mod">
          <ac:chgData name="Nathan Clouse" userId="60190519-0423-46ec-ac65-f82d83ecfd9c" providerId="ADAL" clId="{646C6E5E-3AC0-4767-9C29-70D223B15305}" dt="2021-08-22T03:45:34.012" v="219" actId="255"/>
          <ac:spMkLst>
            <pc:docMk/>
            <pc:sldMk cId="1795010442" sldId="267"/>
            <ac:spMk id="3" creationId="{A13F7ADD-093C-47C3-9F4C-0D355F84DE11}"/>
          </ac:spMkLst>
        </pc:spChg>
        <pc:spChg chg="mod">
          <ac:chgData name="Nathan Clouse" userId="60190519-0423-46ec-ac65-f82d83ecfd9c" providerId="ADAL" clId="{646C6E5E-3AC0-4767-9C29-70D223B15305}" dt="2021-08-22T03:45:27.360" v="217" actId="255"/>
          <ac:spMkLst>
            <pc:docMk/>
            <pc:sldMk cId="1795010442" sldId="267"/>
            <ac:spMk id="4" creationId="{57C8AA54-FAC3-48C5-BAE8-8B7A84FC2243}"/>
          </ac:spMkLst>
        </pc:spChg>
        <pc:spChg chg="add mod">
          <ac:chgData name="Nathan Clouse" userId="60190519-0423-46ec-ac65-f82d83ecfd9c" providerId="ADAL" clId="{646C6E5E-3AC0-4767-9C29-70D223B15305}" dt="2021-08-22T03:45:59.124" v="225" actId="14100"/>
          <ac:spMkLst>
            <pc:docMk/>
            <pc:sldMk cId="1795010442" sldId="267"/>
            <ac:spMk id="6" creationId="{0FE755F3-CD21-4B7E-AC11-284575C08349}"/>
          </ac:spMkLst>
        </pc:spChg>
        <pc:spChg chg="add mod">
          <ac:chgData name="Nathan Clouse" userId="60190519-0423-46ec-ac65-f82d83ecfd9c" providerId="ADAL" clId="{646C6E5E-3AC0-4767-9C29-70D223B15305}" dt="2021-08-22T03:45:51.135" v="223" actId="1076"/>
          <ac:spMkLst>
            <pc:docMk/>
            <pc:sldMk cId="1795010442" sldId="267"/>
            <ac:spMk id="7" creationId="{5B74DCF9-4767-491F-ABB4-B197F8D14DFC}"/>
          </ac:spMkLst>
        </pc:spChg>
        <pc:spChg chg="add del mod">
          <ac:chgData name="Nathan Clouse" userId="60190519-0423-46ec-ac65-f82d83ecfd9c" providerId="ADAL" clId="{646C6E5E-3AC0-4767-9C29-70D223B15305}" dt="2021-10-04T03:19:14.321" v="1394" actId="478"/>
          <ac:spMkLst>
            <pc:docMk/>
            <pc:sldMk cId="1795010442" sldId="267"/>
            <ac:spMk id="9" creationId="{81E88D77-7B63-4928-AA82-E750B2E09D71}"/>
          </ac:spMkLst>
        </pc:spChg>
        <pc:picChg chg="add mod">
          <ac:chgData name="Nathan Clouse" userId="60190519-0423-46ec-ac65-f82d83ecfd9c" providerId="ADAL" clId="{646C6E5E-3AC0-4767-9C29-70D223B15305}" dt="2021-08-22T03:45:46.170" v="222" actId="1076"/>
          <ac:picMkLst>
            <pc:docMk/>
            <pc:sldMk cId="1795010442" sldId="267"/>
            <ac:picMk id="5" creationId="{CC705367-E035-4E46-BC55-A0EEF164818B}"/>
          </ac:picMkLst>
        </pc:picChg>
      </pc:sldChg>
      <pc:sldChg chg="addSp delSp modSp new mod">
        <pc:chgData name="Nathan Clouse" userId="60190519-0423-46ec-ac65-f82d83ecfd9c" providerId="ADAL" clId="{646C6E5E-3AC0-4767-9C29-70D223B15305}" dt="2021-10-09T03:28:00.011" v="1590" actId="22"/>
        <pc:sldMkLst>
          <pc:docMk/>
          <pc:sldMk cId="2245148248" sldId="268"/>
        </pc:sldMkLst>
        <pc:spChg chg="mod">
          <ac:chgData name="Nathan Clouse" userId="60190519-0423-46ec-ac65-f82d83ecfd9c" providerId="ADAL" clId="{646C6E5E-3AC0-4767-9C29-70D223B15305}" dt="2021-08-22T03:46:47.937" v="273" actId="20577"/>
          <ac:spMkLst>
            <pc:docMk/>
            <pc:sldMk cId="2245148248" sldId="268"/>
            <ac:spMk id="2" creationId="{013A6729-922C-49B3-BFD2-99D6A22E637B}"/>
          </ac:spMkLst>
        </pc:spChg>
        <pc:spChg chg="mod">
          <ac:chgData name="Nathan Clouse" userId="60190519-0423-46ec-ac65-f82d83ecfd9c" providerId="ADAL" clId="{646C6E5E-3AC0-4767-9C29-70D223B15305}" dt="2021-08-22T03:49:02.152" v="280" actId="20577"/>
          <ac:spMkLst>
            <pc:docMk/>
            <pc:sldMk cId="2245148248" sldId="268"/>
            <ac:spMk id="3" creationId="{BFC15037-1E7B-46A5-A2D9-D2A59063AFCB}"/>
          </ac:spMkLst>
        </pc:spChg>
        <pc:spChg chg="del mod">
          <ac:chgData name="Nathan Clouse" userId="60190519-0423-46ec-ac65-f82d83ecfd9c" providerId="ADAL" clId="{646C6E5E-3AC0-4767-9C29-70D223B15305}" dt="2021-10-09T03:28:00.011" v="1590" actId="22"/>
          <ac:spMkLst>
            <pc:docMk/>
            <pc:sldMk cId="2245148248" sldId="268"/>
            <ac:spMk id="4" creationId="{AAC4DB09-D4F0-4A69-8F04-45D01B99ADD2}"/>
          </ac:spMkLst>
        </pc:spChg>
        <pc:picChg chg="add del">
          <ac:chgData name="Nathan Clouse" userId="60190519-0423-46ec-ac65-f82d83ecfd9c" providerId="ADAL" clId="{646C6E5E-3AC0-4767-9C29-70D223B15305}" dt="2021-10-09T03:27:59.196" v="1589" actId="22"/>
          <ac:picMkLst>
            <pc:docMk/>
            <pc:sldMk cId="2245148248" sldId="268"/>
            <ac:picMk id="6" creationId="{B956947F-0F7D-4DD8-94FB-F5FBA36EB4ED}"/>
          </ac:picMkLst>
        </pc:picChg>
        <pc:picChg chg="add mod ord">
          <ac:chgData name="Nathan Clouse" userId="60190519-0423-46ec-ac65-f82d83ecfd9c" providerId="ADAL" clId="{646C6E5E-3AC0-4767-9C29-70D223B15305}" dt="2021-10-09T03:28:00.011" v="1590" actId="22"/>
          <ac:picMkLst>
            <pc:docMk/>
            <pc:sldMk cId="2245148248" sldId="268"/>
            <ac:picMk id="8" creationId="{149BB71D-3B38-4953-B298-23A4A2FACD24}"/>
          </ac:picMkLst>
        </pc:picChg>
      </pc:sldChg>
      <pc:sldChg chg="addSp delSp modSp add mod chgLayout">
        <pc:chgData name="Nathan Clouse" userId="60190519-0423-46ec-ac65-f82d83ecfd9c" providerId="ADAL" clId="{646C6E5E-3AC0-4767-9C29-70D223B15305}" dt="2021-10-03T03:47:21.895" v="1050" actId="20577"/>
        <pc:sldMkLst>
          <pc:docMk/>
          <pc:sldMk cId="1000209654" sldId="269"/>
        </pc:sldMkLst>
        <pc:spChg chg="del">
          <ac:chgData name="Nathan Clouse" userId="60190519-0423-46ec-ac65-f82d83ecfd9c" providerId="ADAL" clId="{646C6E5E-3AC0-4767-9C29-70D223B15305}" dt="2021-08-22T03:49:32.875" v="281" actId="700"/>
          <ac:spMkLst>
            <pc:docMk/>
            <pc:sldMk cId="1000209654" sldId="269"/>
            <ac:spMk id="2" creationId="{013A6729-922C-49B3-BFD2-99D6A22E637B}"/>
          </ac:spMkLst>
        </pc:spChg>
        <pc:spChg chg="del">
          <ac:chgData name="Nathan Clouse" userId="60190519-0423-46ec-ac65-f82d83ecfd9c" providerId="ADAL" clId="{646C6E5E-3AC0-4767-9C29-70D223B15305}" dt="2021-08-22T03:49:32.875" v="281" actId="700"/>
          <ac:spMkLst>
            <pc:docMk/>
            <pc:sldMk cId="1000209654" sldId="269"/>
            <ac:spMk id="3" creationId="{BFC15037-1E7B-46A5-A2D9-D2A59063AFCB}"/>
          </ac:spMkLst>
        </pc:spChg>
        <pc:spChg chg="del">
          <ac:chgData name="Nathan Clouse" userId="60190519-0423-46ec-ac65-f82d83ecfd9c" providerId="ADAL" clId="{646C6E5E-3AC0-4767-9C29-70D223B15305}" dt="2021-08-22T03:49:32.875" v="281" actId="700"/>
          <ac:spMkLst>
            <pc:docMk/>
            <pc:sldMk cId="1000209654" sldId="269"/>
            <ac:spMk id="4" creationId="{AAC4DB09-D4F0-4A69-8F04-45D01B99ADD2}"/>
          </ac:spMkLst>
        </pc:spChg>
        <pc:spChg chg="add mod ord">
          <ac:chgData name="Nathan Clouse" userId="60190519-0423-46ec-ac65-f82d83ecfd9c" providerId="ADAL" clId="{646C6E5E-3AC0-4767-9C29-70D223B15305}" dt="2021-08-22T03:50:05.633" v="340" actId="115"/>
          <ac:spMkLst>
            <pc:docMk/>
            <pc:sldMk cId="1000209654" sldId="269"/>
            <ac:spMk id="5" creationId="{BA161C74-5C20-4860-AC47-402EFB2EFA6D}"/>
          </ac:spMkLst>
        </pc:spChg>
        <pc:spChg chg="add mod ord">
          <ac:chgData name="Nathan Clouse" userId="60190519-0423-46ec-ac65-f82d83ecfd9c" providerId="ADAL" clId="{646C6E5E-3AC0-4767-9C29-70D223B15305}" dt="2021-10-03T03:47:21.895" v="1050" actId="20577"/>
          <ac:spMkLst>
            <pc:docMk/>
            <pc:sldMk cId="1000209654" sldId="269"/>
            <ac:spMk id="6" creationId="{0666ADD9-D198-478E-9860-71C09EE989B4}"/>
          </ac:spMkLst>
        </pc:spChg>
        <pc:spChg chg="add mod ord">
          <ac:chgData name="Nathan Clouse" userId="60190519-0423-46ec-ac65-f82d83ecfd9c" providerId="ADAL" clId="{646C6E5E-3AC0-4767-9C29-70D223B15305}" dt="2021-08-22T03:53:41.846" v="434" actId="20577"/>
          <ac:spMkLst>
            <pc:docMk/>
            <pc:sldMk cId="1000209654" sldId="269"/>
            <ac:spMk id="7" creationId="{EF1672A4-81FE-4535-96FE-F25F6544A7A9}"/>
          </ac:spMkLst>
        </pc:spChg>
      </pc:sldChg>
      <pc:sldChg chg="addSp modSp add mod modAnim">
        <pc:chgData name="Nathan Clouse" userId="60190519-0423-46ec-ac65-f82d83ecfd9c" providerId="ADAL" clId="{646C6E5E-3AC0-4767-9C29-70D223B15305}" dt="2021-08-22T03:54:29.413" v="460"/>
        <pc:sldMkLst>
          <pc:docMk/>
          <pc:sldMk cId="378735270" sldId="270"/>
        </pc:sldMkLst>
        <pc:spChg chg="mod">
          <ac:chgData name="Nathan Clouse" userId="60190519-0423-46ec-ac65-f82d83ecfd9c" providerId="ADAL" clId="{646C6E5E-3AC0-4767-9C29-70D223B15305}" dt="2021-08-22T03:54:15.037" v="456" actId="20577"/>
          <ac:spMkLst>
            <pc:docMk/>
            <pc:sldMk cId="378735270" sldId="270"/>
            <ac:spMk id="2" creationId="{013A6729-922C-49B3-BFD2-99D6A22E637B}"/>
          </ac:spMkLst>
        </pc:spChg>
        <pc:spChg chg="mod">
          <ac:chgData name="Nathan Clouse" userId="60190519-0423-46ec-ac65-f82d83ecfd9c" providerId="ADAL" clId="{646C6E5E-3AC0-4767-9C29-70D223B15305}" dt="2021-08-22T03:54:24.715" v="459"/>
          <ac:spMkLst>
            <pc:docMk/>
            <pc:sldMk cId="378735270" sldId="270"/>
            <ac:spMk id="3" creationId="{BFC15037-1E7B-46A5-A2D9-D2A59063AFCB}"/>
          </ac:spMkLst>
        </pc:spChg>
        <pc:spChg chg="add mod">
          <ac:chgData name="Nathan Clouse" userId="60190519-0423-46ec-ac65-f82d83ecfd9c" providerId="ADAL" clId="{646C6E5E-3AC0-4767-9C29-70D223B15305}" dt="2021-08-22T03:54:29.413" v="460"/>
          <ac:spMkLst>
            <pc:docMk/>
            <pc:sldMk cId="378735270" sldId="270"/>
            <ac:spMk id="6" creationId="{F80B70F0-F1BF-40BE-967B-DA144C55263B}"/>
          </ac:spMkLst>
        </pc:spChg>
        <pc:spChg chg="add mod">
          <ac:chgData name="Nathan Clouse" userId="60190519-0423-46ec-ac65-f82d83ecfd9c" providerId="ADAL" clId="{646C6E5E-3AC0-4767-9C29-70D223B15305}" dt="2021-08-22T03:54:29.413" v="460"/>
          <ac:spMkLst>
            <pc:docMk/>
            <pc:sldMk cId="378735270" sldId="270"/>
            <ac:spMk id="7" creationId="{4434BCB7-34DB-4388-A1BA-28255E894BBA}"/>
          </ac:spMkLst>
        </pc:spChg>
        <pc:picChg chg="add mod">
          <ac:chgData name="Nathan Clouse" userId="60190519-0423-46ec-ac65-f82d83ecfd9c" providerId="ADAL" clId="{646C6E5E-3AC0-4767-9C29-70D223B15305}" dt="2021-08-22T03:54:29.413" v="460"/>
          <ac:picMkLst>
            <pc:docMk/>
            <pc:sldMk cId="378735270" sldId="270"/>
            <ac:picMk id="5" creationId="{177F141F-15D3-46AC-87FC-E20382C66CB7}"/>
          </ac:picMkLst>
        </pc:picChg>
      </pc:sldChg>
      <pc:sldChg chg="addSp delSp modSp add mod modClrScheme modAnim modShow chgLayout">
        <pc:chgData name="Nathan Clouse" userId="60190519-0423-46ec-ac65-f82d83ecfd9c" providerId="ADAL" clId="{646C6E5E-3AC0-4767-9C29-70D223B15305}" dt="2021-10-04T03:20:25.780" v="1395" actId="729"/>
        <pc:sldMkLst>
          <pc:docMk/>
          <pc:sldMk cId="2988002513" sldId="271"/>
        </pc:sldMkLst>
        <pc:spChg chg="del mod ord">
          <ac:chgData name="Nathan Clouse" userId="60190519-0423-46ec-ac65-f82d83ecfd9c" providerId="ADAL" clId="{646C6E5E-3AC0-4767-9C29-70D223B15305}" dt="2021-08-22T04:04:43.830" v="643" actId="700"/>
          <ac:spMkLst>
            <pc:docMk/>
            <pc:sldMk cId="2988002513" sldId="271"/>
            <ac:spMk id="2" creationId="{013A6729-922C-49B3-BFD2-99D6A22E637B}"/>
          </ac:spMkLst>
        </pc:spChg>
        <pc:spChg chg="del">
          <ac:chgData name="Nathan Clouse" userId="60190519-0423-46ec-ac65-f82d83ecfd9c" providerId="ADAL" clId="{646C6E5E-3AC0-4767-9C29-70D223B15305}" dt="2021-08-22T04:04:43.830" v="643" actId="700"/>
          <ac:spMkLst>
            <pc:docMk/>
            <pc:sldMk cId="2988002513" sldId="271"/>
            <ac:spMk id="3" creationId="{BFC15037-1E7B-46A5-A2D9-D2A59063AFCB}"/>
          </ac:spMkLst>
        </pc:spChg>
        <pc:spChg chg="del">
          <ac:chgData name="Nathan Clouse" userId="60190519-0423-46ec-ac65-f82d83ecfd9c" providerId="ADAL" clId="{646C6E5E-3AC0-4767-9C29-70D223B15305}" dt="2021-08-22T04:04:43.830" v="643" actId="700"/>
          <ac:spMkLst>
            <pc:docMk/>
            <pc:sldMk cId="2988002513" sldId="271"/>
            <ac:spMk id="4" creationId="{AAC4DB09-D4F0-4A69-8F04-45D01B99ADD2}"/>
          </ac:spMkLst>
        </pc:spChg>
        <pc:spChg chg="add mod ord">
          <ac:chgData name="Nathan Clouse" userId="60190519-0423-46ec-ac65-f82d83ecfd9c" providerId="ADAL" clId="{646C6E5E-3AC0-4767-9C29-70D223B15305}" dt="2021-08-22T04:04:43.830" v="643" actId="700"/>
          <ac:spMkLst>
            <pc:docMk/>
            <pc:sldMk cId="2988002513" sldId="271"/>
            <ac:spMk id="6" creationId="{0E265B2B-CFC5-4884-8873-C71CB3309FEE}"/>
          </ac:spMkLst>
        </pc:spChg>
        <pc:spChg chg="add mod">
          <ac:chgData name="Nathan Clouse" userId="60190519-0423-46ec-ac65-f82d83ecfd9c" providerId="ADAL" clId="{646C6E5E-3AC0-4767-9C29-70D223B15305}" dt="2021-08-22T04:05:24.483" v="650" actId="1076"/>
          <ac:spMkLst>
            <pc:docMk/>
            <pc:sldMk cId="2988002513" sldId="271"/>
            <ac:spMk id="8" creationId="{FCABC71B-C8DF-47DF-A324-915674608F5F}"/>
          </ac:spMkLst>
        </pc:spChg>
        <pc:spChg chg="add mod">
          <ac:chgData name="Nathan Clouse" userId="60190519-0423-46ec-ac65-f82d83ecfd9c" providerId="ADAL" clId="{646C6E5E-3AC0-4767-9C29-70D223B15305}" dt="2021-08-22T04:05:28.092" v="652" actId="1076"/>
          <ac:spMkLst>
            <pc:docMk/>
            <pc:sldMk cId="2988002513" sldId="271"/>
            <ac:spMk id="9" creationId="{B0C9245C-CCCA-4480-B8DF-F2C188097489}"/>
          </ac:spMkLst>
        </pc:spChg>
        <pc:spChg chg="add mod">
          <ac:chgData name="Nathan Clouse" userId="60190519-0423-46ec-ac65-f82d83ecfd9c" providerId="ADAL" clId="{646C6E5E-3AC0-4767-9C29-70D223B15305}" dt="2021-08-22T04:05:31.110" v="654" actId="1076"/>
          <ac:spMkLst>
            <pc:docMk/>
            <pc:sldMk cId="2988002513" sldId="271"/>
            <ac:spMk id="10" creationId="{6691899C-7160-4A96-824A-AA509F7E3117}"/>
          </ac:spMkLst>
        </pc:spChg>
        <pc:spChg chg="add mod">
          <ac:chgData name="Nathan Clouse" userId="60190519-0423-46ec-ac65-f82d83ecfd9c" providerId="ADAL" clId="{646C6E5E-3AC0-4767-9C29-70D223B15305}" dt="2021-08-22T04:05:33.277" v="656" actId="1076"/>
          <ac:spMkLst>
            <pc:docMk/>
            <pc:sldMk cId="2988002513" sldId="271"/>
            <ac:spMk id="11" creationId="{04D2E794-52CB-43E3-B65B-0E9A556E2CF0}"/>
          </ac:spMkLst>
        </pc:spChg>
        <pc:spChg chg="add mod">
          <ac:chgData name="Nathan Clouse" userId="60190519-0423-46ec-ac65-f82d83ecfd9c" providerId="ADAL" clId="{646C6E5E-3AC0-4767-9C29-70D223B15305}" dt="2021-08-22T04:05:35.578" v="658" actId="1076"/>
          <ac:spMkLst>
            <pc:docMk/>
            <pc:sldMk cId="2988002513" sldId="271"/>
            <ac:spMk id="12" creationId="{098A755A-ABCE-47B3-8F51-A8A6E7A56D41}"/>
          </ac:spMkLst>
        </pc:spChg>
        <pc:spChg chg="add mod">
          <ac:chgData name="Nathan Clouse" userId="60190519-0423-46ec-ac65-f82d83ecfd9c" providerId="ADAL" clId="{646C6E5E-3AC0-4767-9C29-70D223B15305}" dt="2021-08-22T04:05:38.706" v="660" actId="1076"/>
          <ac:spMkLst>
            <pc:docMk/>
            <pc:sldMk cId="2988002513" sldId="271"/>
            <ac:spMk id="13" creationId="{42F872E4-7FB9-4393-9505-717E1D26C899}"/>
          </ac:spMkLst>
        </pc:spChg>
        <pc:spChg chg="add mod">
          <ac:chgData name="Nathan Clouse" userId="60190519-0423-46ec-ac65-f82d83ecfd9c" providerId="ADAL" clId="{646C6E5E-3AC0-4767-9C29-70D223B15305}" dt="2021-08-22T04:05:42.513" v="662" actId="1076"/>
          <ac:spMkLst>
            <pc:docMk/>
            <pc:sldMk cId="2988002513" sldId="271"/>
            <ac:spMk id="14" creationId="{67C8E9C6-4065-4493-A5FC-8D840F74C979}"/>
          </ac:spMkLst>
        </pc:spChg>
        <pc:spChg chg="add mod">
          <ac:chgData name="Nathan Clouse" userId="60190519-0423-46ec-ac65-f82d83ecfd9c" providerId="ADAL" clId="{646C6E5E-3AC0-4767-9C29-70D223B15305}" dt="2021-08-22T04:05:45.775" v="664" actId="1076"/>
          <ac:spMkLst>
            <pc:docMk/>
            <pc:sldMk cId="2988002513" sldId="271"/>
            <ac:spMk id="15" creationId="{E04F2254-74BB-404C-9498-C06C628583AF}"/>
          </ac:spMkLst>
        </pc:spChg>
        <pc:spChg chg="add mod">
          <ac:chgData name="Nathan Clouse" userId="60190519-0423-46ec-ac65-f82d83ecfd9c" providerId="ADAL" clId="{646C6E5E-3AC0-4767-9C29-70D223B15305}" dt="2021-08-22T04:05:48.257" v="666" actId="1076"/>
          <ac:spMkLst>
            <pc:docMk/>
            <pc:sldMk cId="2988002513" sldId="271"/>
            <ac:spMk id="16" creationId="{F26B945B-C6F7-4C8C-88DD-52BC9260C9A1}"/>
          </ac:spMkLst>
        </pc:spChg>
        <pc:spChg chg="add mod">
          <ac:chgData name="Nathan Clouse" userId="60190519-0423-46ec-ac65-f82d83ecfd9c" providerId="ADAL" clId="{646C6E5E-3AC0-4767-9C29-70D223B15305}" dt="2021-08-22T04:05:50.266" v="668" actId="1076"/>
          <ac:spMkLst>
            <pc:docMk/>
            <pc:sldMk cId="2988002513" sldId="271"/>
            <ac:spMk id="17" creationId="{2F27EEBD-CF44-4A93-9170-F5E4900A95FA}"/>
          </ac:spMkLst>
        </pc:spChg>
        <pc:spChg chg="add mod">
          <ac:chgData name="Nathan Clouse" userId="60190519-0423-46ec-ac65-f82d83ecfd9c" providerId="ADAL" clId="{646C6E5E-3AC0-4767-9C29-70D223B15305}" dt="2021-08-22T04:05:52.614" v="670" actId="1076"/>
          <ac:spMkLst>
            <pc:docMk/>
            <pc:sldMk cId="2988002513" sldId="271"/>
            <ac:spMk id="18" creationId="{5EEB8DC7-293C-43A1-A6E2-D02A251C2F11}"/>
          </ac:spMkLst>
        </pc:spChg>
        <pc:spChg chg="add mod">
          <ac:chgData name="Nathan Clouse" userId="60190519-0423-46ec-ac65-f82d83ecfd9c" providerId="ADAL" clId="{646C6E5E-3AC0-4767-9C29-70D223B15305}" dt="2021-08-22T04:05:55.240" v="672" actId="1076"/>
          <ac:spMkLst>
            <pc:docMk/>
            <pc:sldMk cId="2988002513" sldId="271"/>
            <ac:spMk id="19" creationId="{B75D97C2-5D18-4036-BF5F-7A8F3E7EFA9B}"/>
          </ac:spMkLst>
        </pc:spChg>
        <pc:spChg chg="add mod">
          <ac:chgData name="Nathan Clouse" userId="60190519-0423-46ec-ac65-f82d83ecfd9c" providerId="ADAL" clId="{646C6E5E-3AC0-4767-9C29-70D223B15305}" dt="2021-08-22T04:05:57.816" v="674" actId="1076"/>
          <ac:spMkLst>
            <pc:docMk/>
            <pc:sldMk cId="2988002513" sldId="271"/>
            <ac:spMk id="20" creationId="{15279C2C-A9A9-44D7-9CCC-841C5202BB5A}"/>
          </ac:spMkLst>
        </pc:spChg>
        <pc:spChg chg="add mod">
          <ac:chgData name="Nathan Clouse" userId="60190519-0423-46ec-ac65-f82d83ecfd9c" providerId="ADAL" clId="{646C6E5E-3AC0-4767-9C29-70D223B15305}" dt="2021-08-22T04:06:02.733" v="676" actId="1076"/>
          <ac:spMkLst>
            <pc:docMk/>
            <pc:sldMk cId="2988002513" sldId="271"/>
            <ac:spMk id="21" creationId="{C1D546BD-F6EE-4EBA-AB96-8573D5CD9799}"/>
          </ac:spMkLst>
        </pc:spChg>
        <pc:spChg chg="add mod">
          <ac:chgData name="Nathan Clouse" userId="60190519-0423-46ec-ac65-f82d83ecfd9c" providerId="ADAL" clId="{646C6E5E-3AC0-4767-9C29-70D223B15305}" dt="2021-08-22T04:06:06.272" v="678" actId="1076"/>
          <ac:spMkLst>
            <pc:docMk/>
            <pc:sldMk cId="2988002513" sldId="271"/>
            <ac:spMk id="22" creationId="{595EB815-F668-4CF6-AE5A-C54588BC8898}"/>
          </ac:spMkLst>
        </pc:spChg>
        <pc:spChg chg="add mod">
          <ac:chgData name="Nathan Clouse" userId="60190519-0423-46ec-ac65-f82d83ecfd9c" providerId="ADAL" clId="{646C6E5E-3AC0-4767-9C29-70D223B15305}" dt="2021-08-22T04:08:47.665" v="694" actId="14100"/>
          <ac:spMkLst>
            <pc:docMk/>
            <pc:sldMk cId="2988002513" sldId="271"/>
            <ac:spMk id="23" creationId="{8644FD17-E05A-4803-AA7D-967BB1B8EF7B}"/>
          </ac:spMkLst>
        </pc:spChg>
        <pc:spChg chg="add mod">
          <ac:chgData name="Nathan Clouse" userId="60190519-0423-46ec-ac65-f82d83ecfd9c" providerId="ADAL" clId="{646C6E5E-3AC0-4767-9C29-70D223B15305}" dt="2021-08-22T04:08:39.907" v="692" actId="14100"/>
          <ac:spMkLst>
            <pc:docMk/>
            <pc:sldMk cId="2988002513" sldId="271"/>
            <ac:spMk id="24" creationId="{4BB2062F-834A-4BA6-AD40-FE9BB1E6F687}"/>
          </ac:spMkLst>
        </pc:spChg>
        <pc:picChg chg="add del mod">
          <ac:chgData name="Nathan Clouse" userId="60190519-0423-46ec-ac65-f82d83ecfd9c" providerId="ADAL" clId="{646C6E5E-3AC0-4767-9C29-70D223B15305}" dt="2021-08-22T04:04:39.985" v="642"/>
          <ac:picMkLst>
            <pc:docMk/>
            <pc:sldMk cId="2988002513" sldId="271"/>
            <ac:picMk id="5" creationId="{F90C4C3C-8484-4C45-9BD2-D294D30BD2A4}"/>
          </ac:picMkLst>
        </pc:picChg>
        <pc:picChg chg="add mod">
          <ac:chgData name="Nathan Clouse" userId="60190519-0423-46ec-ac65-f82d83ecfd9c" providerId="ADAL" clId="{646C6E5E-3AC0-4767-9C29-70D223B15305}" dt="2021-08-22T04:07:15.907" v="686" actId="1076"/>
          <ac:picMkLst>
            <pc:docMk/>
            <pc:sldMk cId="2988002513" sldId="271"/>
            <ac:picMk id="7" creationId="{0168E0D3-AFB9-40DB-BB5E-8745A31A3BA4}"/>
          </ac:picMkLst>
        </pc:picChg>
      </pc:sldChg>
      <pc:sldChg chg="addSp delSp modSp add mod">
        <pc:chgData name="Nathan Clouse" userId="60190519-0423-46ec-ac65-f82d83ecfd9c" providerId="ADAL" clId="{646C6E5E-3AC0-4767-9C29-70D223B15305}" dt="2021-10-09T03:28:33.949" v="1591" actId="22"/>
        <pc:sldMkLst>
          <pc:docMk/>
          <pc:sldMk cId="145467211" sldId="272"/>
        </pc:sldMkLst>
        <pc:spChg chg="mod">
          <ac:chgData name="Nathan Clouse" userId="60190519-0423-46ec-ac65-f82d83ecfd9c" providerId="ADAL" clId="{646C6E5E-3AC0-4767-9C29-70D223B15305}" dt="2021-08-22T04:09:56.278" v="696"/>
          <ac:spMkLst>
            <pc:docMk/>
            <pc:sldMk cId="145467211" sldId="272"/>
            <ac:spMk id="2" creationId="{013A6729-922C-49B3-BFD2-99D6A22E637B}"/>
          </ac:spMkLst>
        </pc:spChg>
        <pc:spChg chg="del mod">
          <ac:chgData name="Nathan Clouse" userId="60190519-0423-46ec-ac65-f82d83ecfd9c" providerId="ADAL" clId="{646C6E5E-3AC0-4767-9C29-70D223B15305}" dt="2021-10-09T03:28:33.949" v="1591" actId="22"/>
          <ac:spMkLst>
            <pc:docMk/>
            <pc:sldMk cId="145467211" sldId="272"/>
            <ac:spMk id="3" creationId="{BFC15037-1E7B-46A5-A2D9-D2A59063AFCB}"/>
          </ac:spMkLst>
        </pc:spChg>
        <pc:spChg chg="mod">
          <ac:chgData name="Nathan Clouse" userId="60190519-0423-46ec-ac65-f82d83ecfd9c" providerId="ADAL" clId="{646C6E5E-3AC0-4767-9C29-70D223B15305}" dt="2021-08-22T04:10:14.164" v="707" actId="15"/>
          <ac:spMkLst>
            <pc:docMk/>
            <pc:sldMk cId="145467211" sldId="272"/>
            <ac:spMk id="4" creationId="{AAC4DB09-D4F0-4A69-8F04-45D01B99ADD2}"/>
          </ac:spMkLst>
        </pc:spChg>
        <pc:picChg chg="add mod ord">
          <ac:chgData name="Nathan Clouse" userId="60190519-0423-46ec-ac65-f82d83ecfd9c" providerId="ADAL" clId="{646C6E5E-3AC0-4767-9C29-70D223B15305}" dt="2021-10-09T03:28:33.949" v="1591" actId="22"/>
          <ac:picMkLst>
            <pc:docMk/>
            <pc:sldMk cId="145467211" sldId="272"/>
            <ac:picMk id="6" creationId="{2D51E4BB-D0F2-4065-9EAA-5BB23DB16920}"/>
          </ac:picMkLst>
        </pc:picChg>
      </pc:sldChg>
      <pc:sldChg chg="addSp delSp modSp add mod delAnim modAnim modNotesTx">
        <pc:chgData name="Nathan Clouse" userId="60190519-0423-46ec-ac65-f82d83ecfd9c" providerId="ADAL" clId="{646C6E5E-3AC0-4767-9C29-70D223B15305}" dt="2021-10-05T13:18:14.530" v="1474"/>
        <pc:sldMkLst>
          <pc:docMk/>
          <pc:sldMk cId="369814695" sldId="273"/>
        </pc:sldMkLst>
        <pc:spChg chg="add mod">
          <ac:chgData name="Nathan Clouse" userId="60190519-0423-46ec-ac65-f82d83ecfd9c" providerId="ADAL" clId="{646C6E5E-3AC0-4767-9C29-70D223B15305}" dt="2021-10-05T13:16:16.558" v="1473" actId="207"/>
          <ac:spMkLst>
            <pc:docMk/>
            <pc:sldMk cId="369814695" sldId="273"/>
            <ac:spMk id="6" creationId="{A41F5CB7-075B-4A95-BD67-3752F9EC406A}"/>
          </ac:spMkLst>
        </pc:spChg>
        <pc:spChg chg="add del mod">
          <ac:chgData name="Nathan Clouse" userId="60190519-0423-46ec-ac65-f82d83ecfd9c" providerId="ADAL" clId="{646C6E5E-3AC0-4767-9C29-70D223B15305}" dt="2021-10-04T01:46:09.014" v="1063" actId="478"/>
          <ac:spMkLst>
            <pc:docMk/>
            <pc:sldMk cId="369814695" sldId="273"/>
            <ac:spMk id="6" creationId="{FB123912-1919-458E-9A67-42BE014E2341}"/>
          </ac:spMkLst>
        </pc:spChg>
        <pc:spChg chg="add del mod">
          <ac:chgData name="Nathan Clouse" userId="60190519-0423-46ec-ac65-f82d83ecfd9c" providerId="ADAL" clId="{646C6E5E-3AC0-4767-9C29-70D223B15305}" dt="2021-10-04T01:46:07.423" v="1060" actId="478"/>
          <ac:spMkLst>
            <pc:docMk/>
            <pc:sldMk cId="369814695" sldId="273"/>
            <ac:spMk id="7" creationId="{BF4FB974-90AC-47D2-A0DF-AA1FC163D56B}"/>
          </ac:spMkLst>
        </pc:spChg>
        <pc:spChg chg="add del mod">
          <ac:chgData name="Nathan Clouse" userId="60190519-0423-46ec-ac65-f82d83ecfd9c" providerId="ADAL" clId="{646C6E5E-3AC0-4767-9C29-70D223B15305}" dt="2021-10-04T01:46:08.391" v="1061" actId="478"/>
          <ac:spMkLst>
            <pc:docMk/>
            <pc:sldMk cId="369814695" sldId="273"/>
            <ac:spMk id="8" creationId="{C51B167F-9576-4442-931C-1DE5BE0E64B9}"/>
          </ac:spMkLst>
        </pc:spChg>
        <pc:spChg chg="add del mod">
          <ac:chgData name="Nathan Clouse" userId="60190519-0423-46ec-ac65-f82d83ecfd9c" providerId="ADAL" clId="{646C6E5E-3AC0-4767-9C29-70D223B15305}" dt="2021-10-04T01:46:06.375" v="1057" actId="478"/>
          <ac:spMkLst>
            <pc:docMk/>
            <pc:sldMk cId="369814695" sldId="273"/>
            <ac:spMk id="9" creationId="{C068E5C1-BF34-42F6-9044-3C658A83BE78}"/>
          </ac:spMkLst>
        </pc:spChg>
        <pc:spChg chg="add del mod">
          <ac:chgData name="Nathan Clouse" userId="60190519-0423-46ec-ac65-f82d83ecfd9c" providerId="ADAL" clId="{646C6E5E-3AC0-4767-9C29-70D223B15305}" dt="2021-10-04T01:46:05.823" v="1056" actId="478"/>
          <ac:spMkLst>
            <pc:docMk/>
            <pc:sldMk cId="369814695" sldId="273"/>
            <ac:spMk id="10" creationId="{D97511E4-4CDC-4E12-A990-E19082C6CF2D}"/>
          </ac:spMkLst>
        </pc:spChg>
        <pc:spChg chg="add del mod">
          <ac:chgData name="Nathan Clouse" userId="60190519-0423-46ec-ac65-f82d83ecfd9c" providerId="ADAL" clId="{646C6E5E-3AC0-4767-9C29-70D223B15305}" dt="2021-10-04T01:46:05.183" v="1055" actId="478"/>
          <ac:spMkLst>
            <pc:docMk/>
            <pc:sldMk cId="369814695" sldId="273"/>
            <ac:spMk id="11" creationId="{EC98BA47-3F79-404B-94A1-FE1CCDA9DB3E}"/>
          </ac:spMkLst>
        </pc:spChg>
        <pc:spChg chg="add del mod">
          <ac:chgData name="Nathan Clouse" userId="60190519-0423-46ec-ac65-f82d83ecfd9c" providerId="ADAL" clId="{646C6E5E-3AC0-4767-9C29-70D223B15305}" dt="2021-10-04T01:46:04.670" v="1054" actId="478"/>
          <ac:spMkLst>
            <pc:docMk/>
            <pc:sldMk cId="369814695" sldId="273"/>
            <ac:spMk id="12" creationId="{3DBD6D3F-4221-4D5A-92C8-78013736710E}"/>
          </ac:spMkLst>
        </pc:spChg>
        <pc:spChg chg="add del mod">
          <ac:chgData name="Nathan Clouse" userId="60190519-0423-46ec-ac65-f82d83ecfd9c" providerId="ADAL" clId="{646C6E5E-3AC0-4767-9C29-70D223B15305}" dt="2021-10-04T01:46:04.144" v="1053" actId="478"/>
          <ac:spMkLst>
            <pc:docMk/>
            <pc:sldMk cId="369814695" sldId="273"/>
            <ac:spMk id="13" creationId="{332CB140-FF50-4F74-8954-7A43F79D24AC}"/>
          </ac:spMkLst>
        </pc:spChg>
        <pc:picChg chg="add mod">
          <ac:chgData name="Nathan Clouse" userId="60190519-0423-46ec-ac65-f82d83ecfd9c" providerId="ADAL" clId="{646C6E5E-3AC0-4767-9C29-70D223B15305}" dt="2021-10-04T01:44:19.478" v="1052" actId="1076"/>
          <ac:picMkLst>
            <pc:docMk/>
            <pc:sldMk cId="369814695" sldId="273"/>
            <ac:picMk id="5" creationId="{E5E22674-662C-4FE1-9D3C-661EE00F0F09}"/>
          </ac:picMkLst>
        </pc:picChg>
      </pc:sldChg>
      <pc:sldChg chg="addSp delSp modSp new mod">
        <pc:chgData name="Nathan Clouse" userId="60190519-0423-46ec-ac65-f82d83ecfd9c" providerId="ADAL" clId="{646C6E5E-3AC0-4767-9C29-70D223B15305}" dt="2021-08-22T03:55:06.890" v="493"/>
        <pc:sldMkLst>
          <pc:docMk/>
          <pc:sldMk cId="878668234" sldId="274"/>
        </pc:sldMkLst>
        <pc:spChg chg="mod">
          <ac:chgData name="Nathan Clouse" userId="60190519-0423-46ec-ac65-f82d83ecfd9c" providerId="ADAL" clId="{646C6E5E-3AC0-4767-9C29-70D223B15305}" dt="2021-08-22T03:54:54.814" v="491" actId="20577"/>
          <ac:spMkLst>
            <pc:docMk/>
            <pc:sldMk cId="878668234" sldId="274"/>
            <ac:spMk id="2" creationId="{5707FFB6-FC90-46AA-BBAC-CF0B13BCB100}"/>
          </ac:spMkLst>
        </pc:spChg>
        <pc:spChg chg="mod">
          <ac:chgData name="Nathan Clouse" userId="60190519-0423-46ec-ac65-f82d83ecfd9c" providerId="ADAL" clId="{646C6E5E-3AC0-4767-9C29-70D223B15305}" dt="2021-08-22T03:54:57.626" v="492"/>
          <ac:spMkLst>
            <pc:docMk/>
            <pc:sldMk cId="878668234" sldId="274"/>
            <ac:spMk id="3" creationId="{E019EA31-8019-4F65-B01F-55BDF36AF169}"/>
          </ac:spMkLst>
        </pc:spChg>
        <pc:spChg chg="del">
          <ac:chgData name="Nathan Clouse" userId="60190519-0423-46ec-ac65-f82d83ecfd9c" providerId="ADAL" clId="{646C6E5E-3AC0-4767-9C29-70D223B15305}" dt="2021-08-22T03:55:06.890" v="493"/>
          <ac:spMkLst>
            <pc:docMk/>
            <pc:sldMk cId="878668234" sldId="274"/>
            <ac:spMk id="4" creationId="{1B6ED180-52B6-4096-89AA-FD8AEF97C0F4}"/>
          </ac:spMkLst>
        </pc:spChg>
        <pc:picChg chg="add mod">
          <ac:chgData name="Nathan Clouse" userId="60190519-0423-46ec-ac65-f82d83ecfd9c" providerId="ADAL" clId="{646C6E5E-3AC0-4767-9C29-70D223B15305}" dt="2021-08-22T03:55:06.890" v="493"/>
          <ac:picMkLst>
            <pc:docMk/>
            <pc:sldMk cId="878668234" sldId="274"/>
            <ac:picMk id="5" creationId="{3FB53C21-18F0-4D5F-9669-737DE54A6497}"/>
          </ac:picMkLst>
        </pc:picChg>
      </pc:sldChg>
      <pc:sldChg chg="addSp modSp add mod modTransition modAnim">
        <pc:chgData name="Nathan Clouse" userId="60190519-0423-46ec-ac65-f82d83ecfd9c" providerId="ADAL" clId="{646C6E5E-3AC0-4767-9C29-70D223B15305}" dt="2021-08-22T03:55:55.750" v="504" actId="1076"/>
        <pc:sldMkLst>
          <pc:docMk/>
          <pc:sldMk cId="2186826316" sldId="275"/>
        </pc:sldMkLst>
        <pc:spChg chg="mod">
          <ac:chgData name="Nathan Clouse" userId="60190519-0423-46ec-ac65-f82d83ecfd9c" providerId="ADAL" clId="{646C6E5E-3AC0-4767-9C29-70D223B15305}" dt="2021-08-22T03:55:22.838" v="496" actId="20577"/>
          <ac:spMkLst>
            <pc:docMk/>
            <pc:sldMk cId="2186826316" sldId="275"/>
            <ac:spMk id="2" creationId="{5707FFB6-FC90-46AA-BBAC-CF0B13BCB100}"/>
          </ac:spMkLst>
        </pc:spChg>
        <pc:spChg chg="mod">
          <ac:chgData name="Nathan Clouse" userId="60190519-0423-46ec-ac65-f82d83ecfd9c" providerId="ADAL" clId="{646C6E5E-3AC0-4767-9C29-70D223B15305}" dt="2021-08-22T03:55:20.921" v="495" actId="20577"/>
          <ac:spMkLst>
            <pc:docMk/>
            <pc:sldMk cId="2186826316" sldId="275"/>
            <ac:spMk id="3" creationId="{E019EA31-8019-4F65-B01F-55BDF36AF169}"/>
          </ac:spMkLst>
        </pc:spChg>
        <pc:spChg chg="add mod">
          <ac:chgData name="Nathan Clouse" userId="60190519-0423-46ec-ac65-f82d83ecfd9c" providerId="ADAL" clId="{646C6E5E-3AC0-4767-9C29-70D223B15305}" dt="2021-08-22T03:55:44.356" v="502" actId="1076"/>
          <ac:spMkLst>
            <pc:docMk/>
            <pc:sldMk cId="2186826316" sldId="275"/>
            <ac:spMk id="6" creationId="{076CBBAF-7AEE-4DBD-80F2-96DE980D004E}"/>
          </ac:spMkLst>
        </pc:spChg>
        <pc:spChg chg="add mod">
          <ac:chgData name="Nathan Clouse" userId="60190519-0423-46ec-ac65-f82d83ecfd9c" providerId="ADAL" clId="{646C6E5E-3AC0-4767-9C29-70D223B15305}" dt="2021-08-22T03:55:55.750" v="504" actId="1076"/>
          <ac:spMkLst>
            <pc:docMk/>
            <pc:sldMk cId="2186826316" sldId="275"/>
            <ac:spMk id="7" creationId="{A05341BA-52F1-4DBA-9947-6DAED8B2BF33}"/>
          </ac:spMkLst>
        </pc:spChg>
        <pc:picChg chg="mod">
          <ac:chgData name="Nathan Clouse" userId="60190519-0423-46ec-ac65-f82d83ecfd9c" providerId="ADAL" clId="{646C6E5E-3AC0-4767-9C29-70D223B15305}" dt="2021-08-22T03:55:35.259" v="500" actId="1076"/>
          <ac:picMkLst>
            <pc:docMk/>
            <pc:sldMk cId="2186826316" sldId="275"/>
            <ac:picMk id="5" creationId="{3FB53C21-18F0-4D5F-9669-737DE54A6497}"/>
          </ac:picMkLst>
        </pc:picChg>
      </pc:sldChg>
      <pc:sldChg chg="add modTransition">
        <pc:chgData name="Nathan Clouse" userId="60190519-0423-46ec-ac65-f82d83ecfd9c" providerId="ADAL" clId="{646C6E5E-3AC0-4767-9C29-70D223B15305}" dt="2021-08-22T03:56:15.424" v="506"/>
        <pc:sldMkLst>
          <pc:docMk/>
          <pc:sldMk cId="3168761926" sldId="276"/>
        </pc:sldMkLst>
      </pc:sldChg>
      <pc:sldChg chg="addSp delSp modSp new mod">
        <pc:chgData name="Nathan Clouse" userId="60190519-0423-46ec-ac65-f82d83ecfd9c" providerId="ADAL" clId="{646C6E5E-3AC0-4767-9C29-70D223B15305}" dt="2021-08-22T04:00:37.357" v="621" actId="313"/>
        <pc:sldMkLst>
          <pc:docMk/>
          <pc:sldMk cId="1738161175" sldId="277"/>
        </pc:sldMkLst>
        <pc:spChg chg="mod">
          <ac:chgData name="Nathan Clouse" userId="60190519-0423-46ec-ac65-f82d83ecfd9c" providerId="ADAL" clId="{646C6E5E-3AC0-4767-9C29-70D223B15305}" dt="2021-08-22T03:56:46.782" v="537" actId="20577"/>
          <ac:spMkLst>
            <pc:docMk/>
            <pc:sldMk cId="1738161175" sldId="277"/>
            <ac:spMk id="2" creationId="{96DE0DB6-1702-48EC-8647-08A262C80F06}"/>
          </ac:spMkLst>
        </pc:spChg>
        <pc:spChg chg="mod">
          <ac:chgData name="Nathan Clouse" userId="60190519-0423-46ec-ac65-f82d83ecfd9c" providerId="ADAL" clId="{646C6E5E-3AC0-4767-9C29-70D223B15305}" dt="2021-08-22T04:00:37.357" v="621" actId="313"/>
          <ac:spMkLst>
            <pc:docMk/>
            <pc:sldMk cId="1738161175" sldId="277"/>
            <ac:spMk id="3" creationId="{4B54EA4A-AC44-4EFE-8E05-6B774A16D1AC}"/>
          </ac:spMkLst>
        </pc:spChg>
        <pc:spChg chg="del">
          <ac:chgData name="Nathan Clouse" userId="60190519-0423-46ec-ac65-f82d83ecfd9c" providerId="ADAL" clId="{646C6E5E-3AC0-4767-9C29-70D223B15305}" dt="2021-08-22T03:58:14.588" v="567"/>
          <ac:spMkLst>
            <pc:docMk/>
            <pc:sldMk cId="1738161175" sldId="277"/>
            <ac:spMk id="4" creationId="{4E6D1399-FA37-4371-B6D9-1E2FD850C6B2}"/>
          </ac:spMkLst>
        </pc:spChg>
        <pc:picChg chg="add mod">
          <ac:chgData name="Nathan Clouse" userId="60190519-0423-46ec-ac65-f82d83ecfd9c" providerId="ADAL" clId="{646C6E5E-3AC0-4767-9C29-70D223B15305}" dt="2021-08-22T03:58:14.588" v="567"/>
          <ac:picMkLst>
            <pc:docMk/>
            <pc:sldMk cId="1738161175" sldId="277"/>
            <ac:picMk id="1026" creationId="{2E1508D4-5BF3-4F74-AA17-9F855B2ABA99}"/>
          </ac:picMkLst>
        </pc:picChg>
      </pc:sldChg>
      <pc:sldChg chg="addSp delSp modSp add mod modTransition modAnim">
        <pc:chgData name="Nathan Clouse" userId="60190519-0423-46ec-ac65-f82d83ecfd9c" providerId="ADAL" clId="{646C6E5E-3AC0-4767-9C29-70D223B15305}" dt="2021-10-05T13:06:30.246" v="1444"/>
        <pc:sldMkLst>
          <pc:docMk/>
          <pc:sldMk cId="231794576" sldId="278"/>
        </pc:sldMkLst>
        <pc:spChg chg="mod">
          <ac:chgData name="Nathan Clouse" userId="60190519-0423-46ec-ac65-f82d83ecfd9c" providerId="ADAL" clId="{646C6E5E-3AC0-4767-9C29-70D223B15305}" dt="2021-08-22T04:00:56.395" v="627" actId="6549"/>
          <ac:spMkLst>
            <pc:docMk/>
            <pc:sldMk cId="231794576" sldId="278"/>
            <ac:spMk id="2" creationId="{96DE0DB6-1702-48EC-8647-08A262C80F06}"/>
          </ac:spMkLst>
        </pc:spChg>
        <pc:spChg chg="add del mod">
          <ac:chgData name="Nathan Clouse" userId="60190519-0423-46ec-ac65-f82d83ecfd9c" providerId="ADAL" clId="{646C6E5E-3AC0-4767-9C29-70D223B15305}" dt="2021-10-05T13:01:21.746" v="1427"/>
          <ac:spMkLst>
            <pc:docMk/>
            <pc:sldMk cId="231794576" sldId="278"/>
            <ac:spMk id="3" creationId="{4B54EA4A-AC44-4EFE-8E05-6B774A16D1AC}"/>
          </ac:spMkLst>
        </pc:spChg>
        <pc:spChg chg="add mod">
          <ac:chgData name="Nathan Clouse" userId="60190519-0423-46ec-ac65-f82d83ecfd9c" providerId="ADAL" clId="{646C6E5E-3AC0-4767-9C29-70D223B15305}" dt="2021-10-05T13:02:38.734" v="1429" actId="1076"/>
          <ac:spMkLst>
            <pc:docMk/>
            <pc:sldMk cId="231794576" sldId="278"/>
            <ac:spMk id="4" creationId="{9360157C-302E-474D-9276-0F11DBA5CCBB}"/>
          </ac:spMkLst>
        </pc:spChg>
        <pc:spChg chg="add del mod">
          <ac:chgData name="Nathan Clouse" userId="60190519-0423-46ec-ac65-f82d83ecfd9c" providerId="ADAL" clId="{646C6E5E-3AC0-4767-9C29-70D223B15305}" dt="2021-10-05T13:01:21.746" v="1427"/>
          <ac:spMkLst>
            <pc:docMk/>
            <pc:sldMk cId="231794576" sldId="278"/>
            <ac:spMk id="5" creationId="{57723488-084C-4D1E-AF0A-6CFFED8F8D25}"/>
          </ac:spMkLst>
        </pc:spChg>
        <pc:picChg chg="mod">
          <ac:chgData name="Nathan Clouse" userId="60190519-0423-46ec-ac65-f82d83ecfd9c" providerId="ADAL" clId="{646C6E5E-3AC0-4767-9C29-70D223B15305}" dt="2021-08-22T04:01:26.533" v="637" actId="1076"/>
          <ac:picMkLst>
            <pc:docMk/>
            <pc:sldMk cId="231794576" sldId="278"/>
            <ac:picMk id="1026" creationId="{2E1508D4-5BF3-4F74-AA17-9F855B2ABA99}"/>
          </ac:picMkLst>
        </pc:picChg>
      </pc:sldChg>
      <pc:sldChg chg="add modTransition">
        <pc:chgData name="Nathan Clouse" userId="60190519-0423-46ec-ac65-f82d83ecfd9c" providerId="ADAL" clId="{646C6E5E-3AC0-4767-9C29-70D223B15305}" dt="2021-08-22T04:01:42.903" v="640"/>
        <pc:sldMkLst>
          <pc:docMk/>
          <pc:sldMk cId="1613111632" sldId="279"/>
        </pc:sldMkLst>
      </pc:sldChg>
      <pc:sldChg chg="addSp delSp modSp new mod">
        <pc:chgData name="Nathan Clouse" userId="60190519-0423-46ec-ac65-f82d83ecfd9c" providerId="ADAL" clId="{646C6E5E-3AC0-4767-9C29-70D223B15305}" dt="2021-10-09T03:29:28.022" v="1592" actId="22"/>
        <pc:sldMkLst>
          <pc:docMk/>
          <pc:sldMk cId="2989971066" sldId="280"/>
        </pc:sldMkLst>
        <pc:spChg chg="mod">
          <ac:chgData name="Nathan Clouse" userId="60190519-0423-46ec-ac65-f82d83ecfd9c" providerId="ADAL" clId="{646C6E5E-3AC0-4767-9C29-70D223B15305}" dt="2021-08-22T04:10:54.807" v="724" actId="20577"/>
          <ac:spMkLst>
            <pc:docMk/>
            <pc:sldMk cId="2989971066" sldId="280"/>
            <ac:spMk id="2" creationId="{0679E494-3E2E-468E-B119-2F23A4243E23}"/>
          </ac:spMkLst>
        </pc:spChg>
        <pc:spChg chg="mod">
          <ac:chgData name="Nathan Clouse" userId="60190519-0423-46ec-ac65-f82d83ecfd9c" providerId="ADAL" clId="{646C6E5E-3AC0-4767-9C29-70D223B15305}" dt="2021-10-05T13:15:12.026" v="1462" actId="33524"/>
          <ac:spMkLst>
            <pc:docMk/>
            <pc:sldMk cId="2989971066" sldId="280"/>
            <ac:spMk id="3" creationId="{F9FC619D-0FAF-4445-AE68-8EC5A91C3120}"/>
          </ac:spMkLst>
        </pc:spChg>
        <pc:spChg chg="del mod">
          <ac:chgData name="Nathan Clouse" userId="60190519-0423-46ec-ac65-f82d83ecfd9c" providerId="ADAL" clId="{646C6E5E-3AC0-4767-9C29-70D223B15305}" dt="2021-10-09T03:29:28.022" v="1592" actId="22"/>
          <ac:spMkLst>
            <pc:docMk/>
            <pc:sldMk cId="2989971066" sldId="280"/>
            <ac:spMk id="4" creationId="{7F3F4455-6183-4C80-AC1E-954AF1804548}"/>
          </ac:spMkLst>
        </pc:spChg>
        <pc:picChg chg="add mod ord">
          <ac:chgData name="Nathan Clouse" userId="60190519-0423-46ec-ac65-f82d83ecfd9c" providerId="ADAL" clId="{646C6E5E-3AC0-4767-9C29-70D223B15305}" dt="2021-10-09T03:29:28.022" v="1592" actId="22"/>
          <ac:picMkLst>
            <pc:docMk/>
            <pc:sldMk cId="2989971066" sldId="280"/>
            <ac:picMk id="6" creationId="{DE753FA0-1261-4541-A58B-31473EFF3C18}"/>
          </ac:picMkLst>
        </pc:picChg>
      </pc:sldChg>
      <pc:sldChg chg="addSp delSp modSp new mod">
        <pc:chgData name="Nathan Clouse" userId="60190519-0423-46ec-ac65-f82d83ecfd9c" providerId="ADAL" clId="{646C6E5E-3AC0-4767-9C29-70D223B15305}" dt="2021-10-09T03:29:54.834" v="1593" actId="22"/>
        <pc:sldMkLst>
          <pc:docMk/>
          <pc:sldMk cId="3218185072" sldId="281"/>
        </pc:sldMkLst>
        <pc:spChg chg="mod">
          <ac:chgData name="Nathan Clouse" userId="60190519-0423-46ec-ac65-f82d83ecfd9c" providerId="ADAL" clId="{646C6E5E-3AC0-4767-9C29-70D223B15305}" dt="2021-08-22T04:11:30.468" v="731"/>
          <ac:spMkLst>
            <pc:docMk/>
            <pc:sldMk cId="3218185072" sldId="281"/>
            <ac:spMk id="2" creationId="{46C76FEF-8FD0-4457-BF3E-7D9F77B5E1AB}"/>
          </ac:spMkLst>
        </pc:spChg>
        <pc:spChg chg="del">
          <ac:chgData name="Nathan Clouse" userId="60190519-0423-46ec-ac65-f82d83ecfd9c" providerId="ADAL" clId="{646C6E5E-3AC0-4767-9C29-70D223B15305}" dt="2021-10-09T03:29:54.834" v="1593" actId="22"/>
          <ac:spMkLst>
            <pc:docMk/>
            <pc:sldMk cId="3218185072" sldId="281"/>
            <ac:spMk id="3" creationId="{5640B00C-4A98-42D9-BD4E-4B325A98ACC1}"/>
          </ac:spMkLst>
        </pc:spChg>
        <pc:spChg chg="mod">
          <ac:chgData name="Nathan Clouse" userId="60190519-0423-46ec-ac65-f82d83ecfd9c" providerId="ADAL" clId="{646C6E5E-3AC0-4767-9C29-70D223B15305}" dt="2021-08-22T04:11:36.188" v="732"/>
          <ac:spMkLst>
            <pc:docMk/>
            <pc:sldMk cId="3218185072" sldId="281"/>
            <ac:spMk id="4" creationId="{69ED92C5-C875-41BD-A503-4A8D6FCCF352}"/>
          </ac:spMkLst>
        </pc:spChg>
        <pc:spChg chg="add del">
          <ac:chgData name="Nathan Clouse" userId="60190519-0423-46ec-ac65-f82d83ecfd9c" providerId="ADAL" clId="{646C6E5E-3AC0-4767-9C29-70D223B15305}" dt="2021-08-22T04:11:29.658" v="730" actId="22"/>
          <ac:spMkLst>
            <pc:docMk/>
            <pc:sldMk cId="3218185072" sldId="281"/>
            <ac:spMk id="6" creationId="{8D74CA3E-BA9D-496A-B274-02D43B8D8E61}"/>
          </ac:spMkLst>
        </pc:spChg>
        <pc:picChg chg="add mod ord">
          <ac:chgData name="Nathan Clouse" userId="60190519-0423-46ec-ac65-f82d83ecfd9c" providerId="ADAL" clId="{646C6E5E-3AC0-4767-9C29-70D223B15305}" dt="2021-10-09T03:29:54.834" v="1593" actId="22"/>
          <ac:picMkLst>
            <pc:docMk/>
            <pc:sldMk cId="3218185072" sldId="281"/>
            <ac:picMk id="6" creationId="{959591F8-DA92-4C2B-847D-E9D81F808B23}"/>
          </ac:picMkLst>
        </pc:picChg>
      </pc:sldChg>
      <pc:sldChg chg="addSp delSp modSp new mod">
        <pc:chgData name="Nathan Clouse" userId="60190519-0423-46ec-ac65-f82d83ecfd9c" providerId="ADAL" clId="{646C6E5E-3AC0-4767-9C29-70D223B15305}" dt="2021-10-09T03:30:11.268" v="1594" actId="22"/>
        <pc:sldMkLst>
          <pc:docMk/>
          <pc:sldMk cId="2094081332" sldId="282"/>
        </pc:sldMkLst>
        <pc:spChg chg="mod">
          <ac:chgData name="Nathan Clouse" userId="60190519-0423-46ec-ac65-f82d83ecfd9c" providerId="ADAL" clId="{646C6E5E-3AC0-4767-9C29-70D223B15305}" dt="2021-08-22T04:13:55.294" v="782" actId="20577"/>
          <ac:spMkLst>
            <pc:docMk/>
            <pc:sldMk cId="2094081332" sldId="282"/>
            <ac:spMk id="2" creationId="{31DC680D-6A13-4F60-8E61-032A495F5976}"/>
          </ac:spMkLst>
        </pc:spChg>
        <pc:spChg chg="mod">
          <ac:chgData name="Nathan Clouse" userId="60190519-0423-46ec-ac65-f82d83ecfd9c" providerId="ADAL" clId="{646C6E5E-3AC0-4767-9C29-70D223B15305}" dt="2021-10-04T01:46:42.286" v="1065" actId="255"/>
          <ac:spMkLst>
            <pc:docMk/>
            <pc:sldMk cId="2094081332" sldId="282"/>
            <ac:spMk id="3" creationId="{1CD739F5-3DE3-401C-A5F2-9F985546520C}"/>
          </ac:spMkLst>
        </pc:spChg>
        <pc:spChg chg="del">
          <ac:chgData name="Nathan Clouse" userId="60190519-0423-46ec-ac65-f82d83ecfd9c" providerId="ADAL" clId="{646C6E5E-3AC0-4767-9C29-70D223B15305}" dt="2021-10-09T03:30:11.268" v="1594" actId="22"/>
          <ac:spMkLst>
            <pc:docMk/>
            <pc:sldMk cId="2094081332" sldId="282"/>
            <ac:spMk id="4" creationId="{88FE2AAF-F54B-4C4D-917D-04C7934F0CB5}"/>
          </ac:spMkLst>
        </pc:spChg>
        <pc:picChg chg="add mod ord">
          <ac:chgData name="Nathan Clouse" userId="60190519-0423-46ec-ac65-f82d83ecfd9c" providerId="ADAL" clId="{646C6E5E-3AC0-4767-9C29-70D223B15305}" dt="2021-10-09T03:30:11.268" v="1594" actId="22"/>
          <ac:picMkLst>
            <pc:docMk/>
            <pc:sldMk cId="2094081332" sldId="282"/>
            <ac:picMk id="6" creationId="{28BC905B-A9AD-4978-941B-8B3779D32936}"/>
          </ac:picMkLst>
        </pc:picChg>
      </pc:sldChg>
      <pc:sldChg chg="addSp modSp add">
        <pc:chgData name="Nathan Clouse" userId="60190519-0423-46ec-ac65-f82d83ecfd9c" providerId="ADAL" clId="{646C6E5E-3AC0-4767-9C29-70D223B15305}" dt="2021-08-22T04:14:31.275" v="788"/>
        <pc:sldMkLst>
          <pc:docMk/>
          <pc:sldMk cId="4047203515" sldId="283"/>
        </pc:sldMkLst>
        <pc:picChg chg="add mod">
          <ac:chgData name="Nathan Clouse" userId="60190519-0423-46ec-ac65-f82d83ecfd9c" providerId="ADAL" clId="{646C6E5E-3AC0-4767-9C29-70D223B15305}" dt="2021-08-22T04:14:31.275" v="788"/>
          <ac:picMkLst>
            <pc:docMk/>
            <pc:sldMk cId="4047203515" sldId="283"/>
            <ac:picMk id="7" creationId="{A99A8879-7861-4DD5-A303-5D91C57137F1}"/>
          </ac:picMkLst>
        </pc:picChg>
      </pc:sldChg>
      <pc:sldChg chg="addSp modSp new mod modAnim modNotesTx">
        <pc:chgData name="Nathan Clouse" userId="60190519-0423-46ec-ac65-f82d83ecfd9c" providerId="ADAL" clId="{646C6E5E-3AC0-4767-9C29-70D223B15305}" dt="2021-10-04T01:47:09.267" v="1066" actId="14100"/>
        <pc:sldMkLst>
          <pc:docMk/>
          <pc:sldMk cId="1565110553" sldId="284"/>
        </pc:sldMkLst>
        <pc:spChg chg="add mod">
          <ac:chgData name="Nathan Clouse" userId="60190519-0423-46ec-ac65-f82d83ecfd9c" providerId="ADAL" clId="{646C6E5E-3AC0-4767-9C29-70D223B15305}" dt="2021-10-04T01:47:09.267" v="1066" actId="14100"/>
          <ac:spMkLst>
            <pc:docMk/>
            <pc:sldMk cId="1565110553" sldId="284"/>
            <ac:spMk id="6" creationId="{BBF4C6BE-D097-4CA7-ABBB-7F7EFD11DD17}"/>
          </ac:spMkLst>
        </pc:spChg>
        <pc:picChg chg="add mod">
          <ac:chgData name="Nathan Clouse" userId="60190519-0423-46ec-ac65-f82d83ecfd9c" providerId="ADAL" clId="{646C6E5E-3AC0-4767-9C29-70D223B15305}" dt="2021-08-22T04:15:17.410" v="790"/>
          <ac:picMkLst>
            <pc:docMk/>
            <pc:sldMk cId="1565110553" sldId="284"/>
            <ac:picMk id="5" creationId="{1BA09096-EDB5-4CB9-838F-4B45789E6744}"/>
          </ac:picMkLst>
        </pc:picChg>
      </pc:sldChg>
      <pc:sldChg chg="addSp delSp modSp new mod">
        <pc:chgData name="Nathan Clouse" userId="60190519-0423-46ec-ac65-f82d83ecfd9c" providerId="ADAL" clId="{646C6E5E-3AC0-4767-9C29-70D223B15305}" dt="2021-10-09T03:30:52.071" v="1595" actId="22"/>
        <pc:sldMkLst>
          <pc:docMk/>
          <pc:sldMk cId="1209216227" sldId="285"/>
        </pc:sldMkLst>
        <pc:spChg chg="mod">
          <ac:chgData name="Nathan Clouse" userId="60190519-0423-46ec-ac65-f82d83ecfd9c" providerId="ADAL" clId="{646C6E5E-3AC0-4767-9C29-70D223B15305}" dt="2021-08-22T04:18:35.687" v="809"/>
          <ac:spMkLst>
            <pc:docMk/>
            <pc:sldMk cId="1209216227" sldId="285"/>
            <ac:spMk id="2" creationId="{5530E856-684B-43A5-A135-468BE722A504}"/>
          </ac:spMkLst>
        </pc:spChg>
        <pc:spChg chg="del">
          <ac:chgData name="Nathan Clouse" userId="60190519-0423-46ec-ac65-f82d83ecfd9c" providerId="ADAL" clId="{646C6E5E-3AC0-4767-9C29-70D223B15305}" dt="2021-10-09T03:30:52.071" v="1595" actId="22"/>
          <ac:spMkLst>
            <pc:docMk/>
            <pc:sldMk cId="1209216227" sldId="285"/>
            <ac:spMk id="3" creationId="{2A0E19CD-0DC8-46AD-BE46-89CAD686053C}"/>
          </ac:spMkLst>
        </pc:spChg>
        <pc:spChg chg="mod">
          <ac:chgData name="Nathan Clouse" userId="60190519-0423-46ec-ac65-f82d83ecfd9c" providerId="ADAL" clId="{646C6E5E-3AC0-4767-9C29-70D223B15305}" dt="2021-08-22T04:18:49.075" v="810"/>
          <ac:spMkLst>
            <pc:docMk/>
            <pc:sldMk cId="1209216227" sldId="285"/>
            <ac:spMk id="4" creationId="{CDA42632-3540-44F6-8398-7AC44047F1BB}"/>
          </ac:spMkLst>
        </pc:spChg>
        <pc:picChg chg="add mod ord">
          <ac:chgData name="Nathan Clouse" userId="60190519-0423-46ec-ac65-f82d83ecfd9c" providerId="ADAL" clId="{646C6E5E-3AC0-4767-9C29-70D223B15305}" dt="2021-10-09T03:30:52.071" v="1595" actId="22"/>
          <ac:picMkLst>
            <pc:docMk/>
            <pc:sldMk cId="1209216227" sldId="285"/>
            <ac:picMk id="6" creationId="{083B5358-3CEA-4B65-9707-00AB2A77F5D1}"/>
          </ac:picMkLst>
        </pc:picChg>
      </pc:sldChg>
      <pc:sldChg chg="modSp add mod">
        <pc:chgData name="Nathan Clouse" userId="60190519-0423-46ec-ac65-f82d83ecfd9c" providerId="ADAL" clId="{646C6E5E-3AC0-4767-9C29-70D223B15305}" dt="2021-10-10T04:31:13.751" v="1608" actId="20577"/>
        <pc:sldMkLst>
          <pc:docMk/>
          <pc:sldMk cId="2001814750" sldId="295"/>
        </pc:sldMkLst>
        <pc:spChg chg="mod">
          <ac:chgData name="Nathan Clouse" userId="60190519-0423-46ec-ac65-f82d83ecfd9c" providerId="ADAL" clId="{646C6E5E-3AC0-4767-9C29-70D223B15305}" dt="2021-10-10T04:31:13.751" v="1608" actId="20577"/>
          <ac:spMkLst>
            <pc:docMk/>
            <pc:sldMk cId="2001814750" sldId="295"/>
            <ac:spMk id="2" creationId="{587FA63F-D211-4429-8C96-5DAE219D6568}"/>
          </ac:spMkLst>
        </pc:spChg>
      </pc:sldChg>
      <pc:sldChg chg="addSp delSp modSp add mod modClrScheme chgLayout">
        <pc:chgData name="Nathan Clouse" userId="60190519-0423-46ec-ac65-f82d83ecfd9c" providerId="ADAL" clId="{646C6E5E-3AC0-4767-9C29-70D223B15305}" dt="2021-10-09T03:33:19.712" v="1600"/>
        <pc:sldMkLst>
          <pc:docMk/>
          <pc:sldMk cId="1988120153" sldId="345"/>
        </pc:sldMkLst>
        <pc:spChg chg="add del mod ord">
          <ac:chgData name="Nathan Clouse" userId="60190519-0423-46ec-ac65-f82d83ecfd9c" providerId="ADAL" clId="{646C6E5E-3AC0-4767-9C29-70D223B15305}" dt="2021-10-09T03:33:19.712" v="1600"/>
          <ac:spMkLst>
            <pc:docMk/>
            <pc:sldMk cId="1988120153" sldId="345"/>
            <ac:spMk id="2" creationId="{5C9C46A3-95EE-499F-BA8A-C91D64E61616}"/>
          </ac:spMkLst>
        </pc:spChg>
        <pc:spChg chg="mod ord">
          <ac:chgData name="Nathan Clouse" userId="60190519-0423-46ec-ac65-f82d83ecfd9c" providerId="ADAL" clId="{646C6E5E-3AC0-4767-9C29-70D223B15305}" dt="2021-10-04T03:00:18.051" v="1317" actId="700"/>
          <ac:spMkLst>
            <pc:docMk/>
            <pc:sldMk cId="1988120153" sldId="345"/>
            <ac:spMk id="3" creationId="{963C270F-1FC1-472D-9789-866A2976229C}"/>
          </ac:spMkLst>
        </pc:spChg>
        <pc:spChg chg="mod ord">
          <ac:chgData name="Nathan Clouse" userId="60190519-0423-46ec-ac65-f82d83ecfd9c" providerId="ADAL" clId="{646C6E5E-3AC0-4767-9C29-70D223B15305}" dt="2021-10-05T13:52:11.661" v="1514" actId="20577"/>
          <ac:spMkLst>
            <pc:docMk/>
            <pc:sldMk cId="1988120153" sldId="345"/>
            <ac:spMk id="4" creationId="{AD679648-D64C-4661-9554-30803336AB92}"/>
          </ac:spMkLst>
        </pc:spChg>
        <pc:spChg chg="del mod ord">
          <ac:chgData name="Nathan Clouse" userId="60190519-0423-46ec-ac65-f82d83ecfd9c" providerId="ADAL" clId="{646C6E5E-3AC0-4767-9C29-70D223B15305}" dt="2021-10-04T03:00:18.051" v="1317" actId="700"/>
          <ac:spMkLst>
            <pc:docMk/>
            <pc:sldMk cId="1988120153" sldId="345"/>
            <ac:spMk id="5" creationId="{99E4C0C3-1781-464F-9724-D372ECD06AF4}"/>
          </ac:spMkLst>
        </pc:spChg>
        <pc:picChg chg="add mod">
          <ac:chgData name="Nathan Clouse" userId="60190519-0423-46ec-ac65-f82d83ecfd9c" providerId="ADAL" clId="{646C6E5E-3AC0-4767-9C29-70D223B15305}" dt="2021-10-09T03:33:19.712" v="1600"/>
          <ac:picMkLst>
            <pc:docMk/>
            <pc:sldMk cId="1988120153" sldId="345"/>
            <ac:picMk id="4098" creationId="{591547CB-7905-4BDE-8065-A4FB3F6C3CEC}"/>
          </ac:picMkLst>
        </pc:picChg>
        <pc:picChg chg="del">
          <ac:chgData name="Nathan Clouse" userId="60190519-0423-46ec-ac65-f82d83ecfd9c" providerId="ADAL" clId="{646C6E5E-3AC0-4767-9C29-70D223B15305}" dt="2021-10-04T03:00:21.158" v="1318" actId="478"/>
          <ac:picMkLst>
            <pc:docMk/>
            <pc:sldMk cId="1988120153" sldId="345"/>
            <ac:picMk id="5124" creationId="{F406ABBD-C70D-47FC-AB9C-6CC60E2F1BE9}"/>
          </ac:picMkLst>
        </pc:picChg>
      </pc:sldChg>
      <pc:sldChg chg="addSp delSp modSp add mod modClrScheme chgLayout">
        <pc:chgData name="Nathan Clouse" userId="60190519-0423-46ec-ac65-f82d83ecfd9c" providerId="ADAL" clId="{646C6E5E-3AC0-4767-9C29-70D223B15305}" dt="2021-10-04T03:00:52.773" v="1324" actId="478"/>
        <pc:sldMkLst>
          <pc:docMk/>
          <pc:sldMk cId="2449057944" sldId="346"/>
        </pc:sldMkLst>
        <pc:spChg chg="mod ord">
          <ac:chgData name="Nathan Clouse" userId="60190519-0423-46ec-ac65-f82d83ecfd9c" providerId="ADAL" clId="{646C6E5E-3AC0-4767-9C29-70D223B15305}" dt="2021-10-04T03:00:43.326" v="1320" actId="700"/>
          <ac:spMkLst>
            <pc:docMk/>
            <pc:sldMk cId="2449057944" sldId="346"/>
            <ac:spMk id="2" creationId="{07A5B951-C1E1-42BE-B0F2-CA4FF1251177}"/>
          </ac:spMkLst>
        </pc:spChg>
        <pc:spChg chg="del mod ord">
          <ac:chgData name="Nathan Clouse" userId="60190519-0423-46ec-ac65-f82d83ecfd9c" providerId="ADAL" clId="{646C6E5E-3AC0-4767-9C29-70D223B15305}" dt="2021-10-04T03:00:51.178" v="1323"/>
          <ac:spMkLst>
            <pc:docMk/>
            <pc:sldMk cId="2449057944" sldId="346"/>
            <ac:spMk id="3" creationId="{9B3E4368-986F-4B83-8F6E-D2CBADB65539}"/>
          </ac:spMkLst>
        </pc:spChg>
        <pc:spChg chg="del mod ord">
          <ac:chgData name="Nathan Clouse" userId="60190519-0423-46ec-ac65-f82d83ecfd9c" providerId="ADAL" clId="{646C6E5E-3AC0-4767-9C29-70D223B15305}" dt="2021-10-04T03:00:43.326" v="1320" actId="700"/>
          <ac:spMkLst>
            <pc:docMk/>
            <pc:sldMk cId="2449057944" sldId="346"/>
            <ac:spMk id="4" creationId="{77753178-F549-495A-B3BC-2C2A93D9416C}"/>
          </ac:spMkLst>
        </pc:spChg>
        <pc:spChg chg="add mod ord">
          <ac:chgData name="Nathan Clouse" userId="60190519-0423-46ec-ac65-f82d83ecfd9c" providerId="ADAL" clId="{646C6E5E-3AC0-4767-9C29-70D223B15305}" dt="2021-10-04T03:00:47.377" v="1321"/>
          <ac:spMkLst>
            <pc:docMk/>
            <pc:sldMk cId="2449057944" sldId="346"/>
            <ac:spMk id="5" creationId="{8D9F2E66-A4E7-40DC-BC66-79EC6A2264FB}"/>
          </ac:spMkLst>
        </pc:spChg>
        <pc:picChg chg="del">
          <ac:chgData name="Nathan Clouse" userId="60190519-0423-46ec-ac65-f82d83ecfd9c" providerId="ADAL" clId="{646C6E5E-3AC0-4767-9C29-70D223B15305}" dt="2021-10-04T03:00:52.773" v="1324" actId="478"/>
          <ac:picMkLst>
            <pc:docMk/>
            <pc:sldMk cId="2449057944" sldId="346"/>
            <ac:picMk id="7" creationId="{1F6F5372-0CAD-4DA7-BC4A-85C0FF0F8030}"/>
          </ac:picMkLst>
        </pc:picChg>
        <pc:picChg chg="add mod">
          <ac:chgData name="Nathan Clouse" userId="60190519-0423-46ec-ac65-f82d83ecfd9c" providerId="ADAL" clId="{646C6E5E-3AC0-4767-9C29-70D223B15305}" dt="2021-10-04T03:00:51.178" v="1323"/>
          <ac:picMkLst>
            <pc:docMk/>
            <pc:sldMk cId="2449057944" sldId="346"/>
            <ac:picMk id="8" creationId="{196B2D88-2359-42F0-89AE-8A0DAE2E157F}"/>
          </ac:picMkLst>
        </pc:picChg>
      </pc:sldChg>
      <pc:sldChg chg="add">
        <pc:chgData name="Nathan Clouse" userId="60190519-0423-46ec-ac65-f82d83ecfd9c" providerId="ADAL" clId="{646C6E5E-3AC0-4767-9C29-70D223B15305}" dt="2021-10-03T03:44:22.340" v="1017"/>
        <pc:sldMkLst>
          <pc:docMk/>
          <pc:sldMk cId="1746630260" sldId="379"/>
        </pc:sldMkLst>
      </pc:sldChg>
      <pc:sldChg chg="modSp add mod">
        <pc:chgData name="Nathan Clouse" userId="60190519-0423-46ec-ac65-f82d83ecfd9c" providerId="ADAL" clId="{646C6E5E-3AC0-4767-9C29-70D223B15305}" dt="2021-10-04T03:12:03.316" v="1391" actId="20577"/>
        <pc:sldMkLst>
          <pc:docMk/>
          <pc:sldMk cId="3970317164" sldId="381"/>
        </pc:sldMkLst>
        <pc:spChg chg="mod">
          <ac:chgData name="Nathan Clouse" userId="60190519-0423-46ec-ac65-f82d83ecfd9c" providerId="ADAL" clId="{646C6E5E-3AC0-4767-9C29-70D223B15305}" dt="2021-10-04T03:12:03.316" v="1391" actId="20577"/>
          <ac:spMkLst>
            <pc:docMk/>
            <pc:sldMk cId="3970317164" sldId="381"/>
            <ac:spMk id="3" creationId="{AC5A4986-382C-4283-AAA0-73B0FFB2A187}"/>
          </ac:spMkLst>
        </pc:spChg>
      </pc:sldChg>
      <pc:sldChg chg="add del">
        <pc:chgData name="Nathan Clouse" userId="60190519-0423-46ec-ac65-f82d83ecfd9c" providerId="ADAL" clId="{646C6E5E-3AC0-4767-9C29-70D223B15305}" dt="2021-10-06T10:46:45.542" v="1518" actId="47"/>
        <pc:sldMkLst>
          <pc:docMk/>
          <pc:sldMk cId="1320019902" sldId="382"/>
        </pc:sldMkLst>
      </pc:sldChg>
      <pc:sldChg chg="add ord">
        <pc:chgData name="Nathan Clouse" userId="60190519-0423-46ec-ac65-f82d83ecfd9c" providerId="ADAL" clId="{646C6E5E-3AC0-4767-9C29-70D223B15305}" dt="2021-10-06T10:46:41.489" v="1516"/>
        <pc:sldMkLst>
          <pc:docMk/>
          <pc:sldMk cId="2835677275" sldId="383"/>
        </pc:sldMkLst>
      </pc:sldChg>
      <pc:sldChg chg="add">
        <pc:chgData name="Nathan Clouse" userId="60190519-0423-46ec-ac65-f82d83ecfd9c" providerId="ADAL" clId="{646C6E5E-3AC0-4767-9C29-70D223B15305}" dt="2021-10-03T03:24:45.751" v="1014"/>
        <pc:sldMkLst>
          <pc:docMk/>
          <pc:sldMk cId="2283437559" sldId="384"/>
        </pc:sldMkLst>
      </pc:sldChg>
      <pc:sldChg chg="delSp modSp add mod modClrScheme chgLayout">
        <pc:chgData name="Nathan Clouse" userId="60190519-0423-46ec-ac65-f82d83ecfd9c" providerId="ADAL" clId="{646C6E5E-3AC0-4767-9C29-70D223B15305}" dt="2021-08-22T04:43:44.162" v="977" actId="27636"/>
        <pc:sldMkLst>
          <pc:docMk/>
          <pc:sldMk cId="799912829" sldId="426"/>
        </pc:sldMkLst>
        <pc:spChg chg="mod ord">
          <ac:chgData name="Nathan Clouse" userId="60190519-0423-46ec-ac65-f82d83ecfd9c" providerId="ADAL" clId="{646C6E5E-3AC0-4767-9C29-70D223B15305}" dt="2021-08-22T04:43:44.146" v="975" actId="27636"/>
          <ac:spMkLst>
            <pc:docMk/>
            <pc:sldMk cId="799912829" sldId="426"/>
            <ac:spMk id="4" creationId="{328EAAE1-09D8-4852-A160-3F3AF056DFE3}"/>
          </ac:spMkLst>
        </pc:spChg>
        <pc:spChg chg="mod ord">
          <ac:chgData name="Nathan Clouse" userId="60190519-0423-46ec-ac65-f82d83ecfd9c" providerId="ADAL" clId="{646C6E5E-3AC0-4767-9C29-70D223B15305}" dt="2021-08-22T04:43:44.162" v="977" actId="27636"/>
          <ac:spMkLst>
            <pc:docMk/>
            <pc:sldMk cId="799912829" sldId="426"/>
            <ac:spMk id="5" creationId="{7323816A-AE5A-4CEE-95A8-D77BBE968C69}"/>
          </ac:spMkLst>
        </pc:spChg>
        <pc:spChg chg="del mod ord">
          <ac:chgData name="Nathan Clouse" userId="60190519-0423-46ec-ac65-f82d83ecfd9c" providerId="ADAL" clId="{646C6E5E-3AC0-4767-9C29-70D223B15305}" dt="2021-08-22T04:43:44.116" v="974" actId="700"/>
          <ac:spMkLst>
            <pc:docMk/>
            <pc:sldMk cId="799912829" sldId="426"/>
            <ac:spMk id="6" creationId="{053920B0-7431-469C-91BF-174487201D5B}"/>
          </ac:spMkLst>
        </pc:spChg>
        <pc:spChg chg="mod ord">
          <ac:chgData name="Nathan Clouse" userId="60190519-0423-46ec-ac65-f82d83ecfd9c" providerId="ADAL" clId="{646C6E5E-3AC0-4767-9C29-70D223B15305}" dt="2021-08-22T04:43:44.160" v="976" actId="27636"/>
          <ac:spMkLst>
            <pc:docMk/>
            <pc:sldMk cId="799912829" sldId="426"/>
            <ac:spMk id="7" creationId="{F00CF910-25EB-4475-846C-C2BCD8BD8BB5}"/>
          </ac:spMkLst>
        </pc:spChg>
      </pc:sldChg>
      <pc:sldChg chg="delSp modSp add mod modClrScheme chgLayout">
        <pc:chgData name="Nathan Clouse" userId="60190519-0423-46ec-ac65-f82d83ecfd9c" providerId="ADAL" clId="{646C6E5E-3AC0-4767-9C29-70D223B15305}" dt="2021-08-22T04:42:32.118" v="968" actId="700"/>
        <pc:sldMkLst>
          <pc:docMk/>
          <pc:sldMk cId="2011107981" sldId="450"/>
        </pc:sldMkLst>
        <pc:spChg chg="mod ord">
          <ac:chgData name="Nathan Clouse" userId="60190519-0423-46ec-ac65-f82d83ecfd9c" providerId="ADAL" clId="{646C6E5E-3AC0-4767-9C29-70D223B15305}" dt="2021-08-22T04:42:32.118" v="968" actId="700"/>
          <ac:spMkLst>
            <pc:docMk/>
            <pc:sldMk cId="2011107981" sldId="450"/>
            <ac:spMk id="4" creationId="{D7CD9070-3A79-4F92-8E0F-50F37386D214}"/>
          </ac:spMkLst>
        </pc:spChg>
        <pc:spChg chg="del">
          <ac:chgData name="Nathan Clouse" userId="60190519-0423-46ec-ac65-f82d83ecfd9c" providerId="ADAL" clId="{646C6E5E-3AC0-4767-9C29-70D223B15305}" dt="2021-08-22T04:42:32.118" v="968" actId="700"/>
          <ac:spMkLst>
            <pc:docMk/>
            <pc:sldMk cId="2011107981" sldId="450"/>
            <ac:spMk id="14" creationId="{C2F26E1B-D158-42F2-A9DB-3262FE8E9534}"/>
          </ac:spMkLst>
        </pc:spChg>
        <pc:spChg chg="del">
          <ac:chgData name="Nathan Clouse" userId="60190519-0423-46ec-ac65-f82d83ecfd9c" providerId="ADAL" clId="{646C6E5E-3AC0-4767-9C29-70D223B15305}" dt="2021-08-22T04:42:32.118" v="968" actId="700"/>
          <ac:spMkLst>
            <pc:docMk/>
            <pc:sldMk cId="2011107981" sldId="450"/>
            <ac:spMk id="15" creationId="{F4C06CDB-4151-4DDB-ACF5-FC155784C94D}"/>
          </ac:spMkLst>
        </pc:spChg>
      </pc:sldChg>
      <pc:sldChg chg="modSp add mod modClrScheme chgLayout">
        <pc:chgData name="Nathan Clouse" userId="60190519-0423-46ec-ac65-f82d83ecfd9c" providerId="ADAL" clId="{646C6E5E-3AC0-4767-9C29-70D223B15305}" dt="2021-08-22T04:42:32.118" v="968" actId="700"/>
        <pc:sldMkLst>
          <pc:docMk/>
          <pc:sldMk cId="3997359110" sldId="451"/>
        </pc:sldMkLst>
        <pc:spChg chg="mod ord">
          <ac:chgData name="Nathan Clouse" userId="60190519-0423-46ec-ac65-f82d83ecfd9c" providerId="ADAL" clId="{646C6E5E-3AC0-4767-9C29-70D223B15305}" dt="2021-08-22T04:42:32.118" v="968" actId="700"/>
          <ac:spMkLst>
            <pc:docMk/>
            <pc:sldMk cId="3997359110" sldId="451"/>
            <ac:spMk id="4" creationId="{D7CD9070-3A79-4F92-8E0F-50F37386D214}"/>
          </ac:spMkLst>
        </pc:spChg>
        <pc:spChg chg="mod ord">
          <ac:chgData name="Nathan Clouse" userId="60190519-0423-46ec-ac65-f82d83ecfd9c" providerId="ADAL" clId="{646C6E5E-3AC0-4767-9C29-70D223B15305}" dt="2021-08-22T04:42:32.118" v="968" actId="700"/>
          <ac:spMkLst>
            <pc:docMk/>
            <pc:sldMk cId="3997359110" sldId="451"/>
            <ac:spMk id="15" creationId="{E22D3BA3-AD72-4D64-9ADC-51B17A4735CB}"/>
          </ac:spMkLst>
        </pc:spChg>
      </pc:sldChg>
      <pc:sldChg chg="delSp modSp add mod modClrScheme chgLayout">
        <pc:chgData name="Nathan Clouse" userId="60190519-0423-46ec-ac65-f82d83ecfd9c" providerId="ADAL" clId="{646C6E5E-3AC0-4767-9C29-70D223B15305}" dt="2021-10-04T02:44:26.802" v="1072" actId="1076"/>
        <pc:sldMkLst>
          <pc:docMk/>
          <pc:sldMk cId="1836931256" sldId="469"/>
        </pc:sldMkLst>
        <pc:spChg chg="mod ord">
          <ac:chgData name="Nathan Clouse" userId="60190519-0423-46ec-ac65-f82d83ecfd9c" providerId="ADAL" clId="{646C6E5E-3AC0-4767-9C29-70D223B15305}" dt="2021-08-22T04:19:40.505" v="812" actId="700"/>
          <ac:spMkLst>
            <pc:docMk/>
            <pc:sldMk cId="1836931256" sldId="469"/>
            <ac:spMk id="4" creationId="{7B385A29-08F3-46EF-9142-0A96B89709F1}"/>
          </ac:spMkLst>
        </pc:spChg>
        <pc:spChg chg="del">
          <ac:chgData name="Nathan Clouse" userId="60190519-0423-46ec-ac65-f82d83ecfd9c" providerId="ADAL" clId="{646C6E5E-3AC0-4767-9C29-70D223B15305}" dt="2021-08-22T04:19:40.505" v="812" actId="700"/>
          <ac:spMkLst>
            <pc:docMk/>
            <pc:sldMk cId="1836931256" sldId="469"/>
            <ac:spMk id="8" creationId="{F0C8947F-DF65-48EB-8772-4D1CEC274AEA}"/>
          </ac:spMkLst>
        </pc:spChg>
        <pc:spChg chg="del">
          <ac:chgData name="Nathan Clouse" userId="60190519-0423-46ec-ac65-f82d83ecfd9c" providerId="ADAL" clId="{646C6E5E-3AC0-4767-9C29-70D223B15305}" dt="2021-08-22T04:19:40.505" v="812" actId="700"/>
          <ac:spMkLst>
            <pc:docMk/>
            <pc:sldMk cId="1836931256" sldId="469"/>
            <ac:spMk id="9" creationId="{EBF617C6-F5CD-4FCC-A58F-292064833B06}"/>
          </ac:spMkLst>
        </pc:spChg>
        <pc:spChg chg="mod">
          <ac:chgData name="Nathan Clouse" userId="60190519-0423-46ec-ac65-f82d83ecfd9c" providerId="ADAL" clId="{646C6E5E-3AC0-4767-9C29-70D223B15305}" dt="2021-10-04T02:44:16.386" v="1069" actId="1076"/>
          <ac:spMkLst>
            <pc:docMk/>
            <pc:sldMk cId="1836931256" sldId="469"/>
            <ac:spMk id="11" creationId="{871B39A9-6874-4DCE-9EF4-C971B992F688}"/>
          </ac:spMkLst>
        </pc:spChg>
        <pc:spChg chg="mod">
          <ac:chgData name="Nathan Clouse" userId="60190519-0423-46ec-ac65-f82d83ecfd9c" providerId="ADAL" clId="{646C6E5E-3AC0-4767-9C29-70D223B15305}" dt="2021-10-04T02:44:18.934" v="1070" actId="1076"/>
          <ac:spMkLst>
            <pc:docMk/>
            <pc:sldMk cId="1836931256" sldId="469"/>
            <ac:spMk id="12" creationId="{74E7CB6E-94F5-457A-A59D-D5FC8D539194}"/>
          </ac:spMkLst>
        </pc:spChg>
        <pc:spChg chg="mod">
          <ac:chgData name="Nathan Clouse" userId="60190519-0423-46ec-ac65-f82d83ecfd9c" providerId="ADAL" clId="{646C6E5E-3AC0-4767-9C29-70D223B15305}" dt="2021-10-04T02:44:24.247" v="1071" actId="1076"/>
          <ac:spMkLst>
            <pc:docMk/>
            <pc:sldMk cId="1836931256" sldId="469"/>
            <ac:spMk id="13" creationId="{FC6513A7-06B4-4463-806A-BB8229ABAD71}"/>
          </ac:spMkLst>
        </pc:spChg>
        <pc:spChg chg="mod">
          <ac:chgData name="Nathan Clouse" userId="60190519-0423-46ec-ac65-f82d83ecfd9c" providerId="ADAL" clId="{646C6E5E-3AC0-4767-9C29-70D223B15305}" dt="2021-10-04T02:44:26.802" v="1072" actId="1076"/>
          <ac:spMkLst>
            <pc:docMk/>
            <pc:sldMk cId="1836931256" sldId="469"/>
            <ac:spMk id="14" creationId="{B7BA7A88-50D7-4776-8BF6-37A12F56D71E}"/>
          </ac:spMkLst>
        </pc:spChg>
        <pc:picChg chg="mod">
          <ac:chgData name="Nathan Clouse" userId="60190519-0423-46ec-ac65-f82d83ecfd9c" providerId="ADAL" clId="{646C6E5E-3AC0-4767-9C29-70D223B15305}" dt="2021-10-04T02:44:13.698" v="1068" actId="1076"/>
          <ac:picMkLst>
            <pc:docMk/>
            <pc:sldMk cId="1836931256" sldId="469"/>
            <ac:picMk id="5122" creationId="{DC173126-CADC-4BB3-94F8-5CA895A189C7}"/>
          </ac:picMkLst>
        </pc:picChg>
      </pc:sldChg>
      <pc:sldChg chg="addSp delSp modSp new mod modClrScheme chgLayout">
        <pc:chgData name="Nathan Clouse" userId="60190519-0423-46ec-ac65-f82d83ecfd9c" providerId="ADAL" clId="{646C6E5E-3AC0-4767-9C29-70D223B15305}" dt="2021-10-09T03:31:12.869" v="1596" actId="22"/>
        <pc:sldMkLst>
          <pc:docMk/>
          <pc:sldMk cId="1254133540" sldId="470"/>
        </pc:sldMkLst>
        <pc:spChg chg="add mod">
          <ac:chgData name="Nathan Clouse" userId="60190519-0423-46ec-ac65-f82d83ecfd9c" providerId="ADAL" clId="{646C6E5E-3AC0-4767-9C29-70D223B15305}" dt="2021-08-22T04:21:05.133" v="820"/>
          <ac:spMkLst>
            <pc:docMk/>
            <pc:sldMk cId="1254133540" sldId="470"/>
            <ac:spMk id="2" creationId="{477803AD-350D-4818-9ED2-0447CFC4A09C}"/>
          </ac:spMkLst>
        </pc:spChg>
        <pc:spChg chg="add mod">
          <ac:chgData name="Nathan Clouse" userId="60190519-0423-46ec-ac65-f82d83ecfd9c" providerId="ADAL" clId="{646C6E5E-3AC0-4767-9C29-70D223B15305}" dt="2021-08-22T04:20:59.833" v="819"/>
          <ac:spMkLst>
            <pc:docMk/>
            <pc:sldMk cId="1254133540" sldId="470"/>
            <ac:spMk id="3" creationId="{BAC71930-F264-4A59-A733-55B6F317724D}"/>
          </ac:spMkLst>
        </pc:spChg>
        <pc:spChg chg="add del mod">
          <ac:chgData name="Nathan Clouse" userId="60190519-0423-46ec-ac65-f82d83ecfd9c" providerId="ADAL" clId="{646C6E5E-3AC0-4767-9C29-70D223B15305}" dt="2021-10-09T03:31:12.869" v="1596" actId="22"/>
          <ac:spMkLst>
            <pc:docMk/>
            <pc:sldMk cId="1254133540" sldId="470"/>
            <ac:spMk id="4" creationId="{6724CE80-67CD-4AE6-B1A0-1EC4D4A1924B}"/>
          </ac:spMkLst>
        </pc:spChg>
        <pc:picChg chg="add mod ord">
          <ac:chgData name="Nathan Clouse" userId="60190519-0423-46ec-ac65-f82d83ecfd9c" providerId="ADAL" clId="{646C6E5E-3AC0-4767-9C29-70D223B15305}" dt="2021-10-09T03:31:12.869" v="1596" actId="22"/>
          <ac:picMkLst>
            <pc:docMk/>
            <pc:sldMk cId="1254133540" sldId="470"/>
            <ac:picMk id="6" creationId="{360A484D-E949-40F3-89F7-64524B36CF05}"/>
          </ac:picMkLst>
        </pc:picChg>
      </pc:sldChg>
      <pc:sldChg chg="add del">
        <pc:chgData name="Nathan Clouse" userId="60190519-0423-46ec-ac65-f82d83ecfd9c" providerId="ADAL" clId="{646C6E5E-3AC0-4767-9C29-70D223B15305}" dt="2021-08-22T04:20:35.162" v="816" actId="47"/>
        <pc:sldMkLst>
          <pc:docMk/>
          <pc:sldMk cId="2503130903" sldId="471"/>
        </pc:sldMkLst>
      </pc:sldChg>
      <pc:sldChg chg="addSp delSp modSp add mod modClrScheme delAnim modAnim chgLayout">
        <pc:chgData name="Nathan Clouse" userId="60190519-0423-46ec-ac65-f82d83ecfd9c" providerId="ADAL" clId="{646C6E5E-3AC0-4767-9C29-70D223B15305}" dt="2021-10-05T13:44:11.004" v="1488" actId="1076"/>
        <pc:sldMkLst>
          <pc:docMk/>
          <pc:sldMk cId="3477618119" sldId="471"/>
        </pc:sldMkLst>
        <pc:spChg chg="mod ord">
          <ac:chgData name="Nathan Clouse" userId="60190519-0423-46ec-ac65-f82d83ecfd9c" providerId="ADAL" clId="{646C6E5E-3AC0-4767-9C29-70D223B15305}" dt="2021-08-22T04:24:13.142" v="828" actId="700"/>
          <ac:spMkLst>
            <pc:docMk/>
            <pc:sldMk cId="3477618119" sldId="471"/>
            <ac:spMk id="4" creationId="{2E975B33-3214-4B6D-A6A1-BF18515B6498}"/>
          </ac:spMkLst>
        </pc:spChg>
        <pc:spChg chg="add mod">
          <ac:chgData name="Nathan Clouse" userId="60190519-0423-46ec-ac65-f82d83ecfd9c" providerId="ADAL" clId="{646C6E5E-3AC0-4767-9C29-70D223B15305}" dt="2021-10-05T13:44:11.004" v="1488" actId="1076"/>
          <ac:spMkLst>
            <pc:docMk/>
            <pc:sldMk cId="3477618119" sldId="471"/>
            <ac:spMk id="5" creationId="{977D5F05-9EA0-4CD2-9AF0-A34C601F83DE}"/>
          </ac:spMkLst>
        </pc:spChg>
        <pc:spChg chg="del">
          <ac:chgData name="Nathan Clouse" userId="60190519-0423-46ec-ac65-f82d83ecfd9c" providerId="ADAL" clId="{646C6E5E-3AC0-4767-9C29-70D223B15305}" dt="2021-08-22T04:24:13.142" v="828" actId="700"/>
          <ac:spMkLst>
            <pc:docMk/>
            <pc:sldMk cId="3477618119" sldId="471"/>
            <ac:spMk id="9" creationId="{249BB157-802D-4682-AB85-1381E34C540D}"/>
          </ac:spMkLst>
        </pc:spChg>
        <pc:spChg chg="del">
          <ac:chgData name="Nathan Clouse" userId="60190519-0423-46ec-ac65-f82d83ecfd9c" providerId="ADAL" clId="{646C6E5E-3AC0-4767-9C29-70D223B15305}" dt="2021-08-22T04:24:13.142" v="828" actId="700"/>
          <ac:spMkLst>
            <pc:docMk/>
            <pc:sldMk cId="3477618119" sldId="471"/>
            <ac:spMk id="10" creationId="{53C2A114-BCED-4D3C-80E7-C861AD428A1F}"/>
          </ac:spMkLst>
        </pc:spChg>
        <pc:spChg chg="del">
          <ac:chgData name="Nathan Clouse" userId="60190519-0423-46ec-ac65-f82d83ecfd9c" providerId="ADAL" clId="{646C6E5E-3AC0-4767-9C29-70D223B15305}" dt="2021-10-04T02:52:47.808" v="1115" actId="478"/>
          <ac:spMkLst>
            <pc:docMk/>
            <pc:sldMk cId="3477618119" sldId="471"/>
            <ac:spMk id="12" creationId="{B55DEE7B-7324-44D5-B8B2-D388B985421A}"/>
          </ac:spMkLst>
        </pc:spChg>
        <pc:spChg chg="del">
          <ac:chgData name="Nathan Clouse" userId="60190519-0423-46ec-ac65-f82d83ecfd9c" providerId="ADAL" clId="{646C6E5E-3AC0-4767-9C29-70D223B15305}" dt="2021-10-04T02:52:48.519" v="1116" actId="478"/>
          <ac:spMkLst>
            <pc:docMk/>
            <pc:sldMk cId="3477618119" sldId="471"/>
            <ac:spMk id="13" creationId="{8898C897-8049-4D44-BD93-280A6F5FE7B3}"/>
          </ac:spMkLst>
        </pc:spChg>
        <pc:spChg chg="del">
          <ac:chgData name="Nathan Clouse" userId="60190519-0423-46ec-ac65-f82d83ecfd9c" providerId="ADAL" clId="{646C6E5E-3AC0-4767-9C29-70D223B15305}" dt="2021-10-04T02:52:49.032" v="1117" actId="478"/>
          <ac:spMkLst>
            <pc:docMk/>
            <pc:sldMk cId="3477618119" sldId="471"/>
            <ac:spMk id="14" creationId="{6ABE13F2-7771-4F90-B2C1-76BD4003E8D6}"/>
          </ac:spMkLst>
        </pc:spChg>
        <pc:spChg chg="del">
          <ac:chgData name="Nathan Clouse" userId="60190519-0423-46ec-ac65-f82d83ecfd9c" providerId="ADAL" clId="{646C6E5E-3AC0-4767-9C29-70D223B15305}" dt="2021-10-04T02:52:49.607" v="1118" actId="478"/>
          <ac:spMkLst>
            <pc:docMk/>
            <pc:sldMk cId="3477618119" sldId="471"/>
            <ac:spMk id="15" creationId="{44C90EF1-C81E-4697-B9B4-D826A14E5B48}"/>
          </ac:spMkLst>
        </pc:spChg>
        <pc:spChg chg="del">
          <ac:chgData name="Nathan Clouse" userId="60190519-0423-46ec-ac65-f82d83ecfd9c" providerId="ADAL" clId="{646C6E5E-3AC0-4767-9C29-70D223B15305}" dt="2021-10-04T02:52:50.103" v="1119" actId="478"/>
          <ac:spMkLst>
            <pc:docMk/>
            <pc:sldMk cId="3477618119" sldId="471"/>
            <ac:spMk id="16" creationId="{A99CF0BC-6DED-4A78-B505-448C8AE3C302}"/>
          </ac:spMkLst>
        </pc:spChg>
        <pc:spChg chg="del">
          <ac:chgData name="Nathan Clouse" userId="60190519-0423-46ec-ac65-f82d83ecfd9c" providerId="ADAL" clId="{646C6E5E-3AC0-4767-9C29-70D223B15305}" dt="2021-10-04T02:52:50.631" v="1120" actId="478"/>
          <ac:spMkLst>
            <pc:docMk/>
            <pc:sldMk cId="3477618119" sldId="471"/>
            <ac:spMk id="17" creationId="{13BF1945-2077-4655-90A2-C6D803D389AC}"/>
          </ac:spMkLst>
        </pc:spChg>
        <pc:picChg chg="mod">
          <ac:chgData name="Nathan Clouse" userId="60190519-0423-46ec-ac65-f82d83ecfd9c" providerId="ADAL" clId="{646C6E5E-3AC0-4767-9C29-70D223B15305}" dt="2021-10-04T02:52:57.404" v="1123" actId="1076"/>
          <ac:picMkLst>
            <pc:docMk/>
            <pc:sldMk cId="3477618119" sldId="471"/>
            <ac:picMk id="7170" creationId="{A2A56E1C-B70E-45A6-9A9D-43CA82FD8167}"/>
          </ac:picMkLst>
        </pc:picChg>
      </pc:sldChg>
      <pc:sldChg chg="delSp modSp add mod modClrScheme modShow chgLayout">
        <pc:chgData name="Nathan Clouse" userId="60190519-0423-46ec-ac65-f82d83ecfd9c" providerId="ADAL" clId="{646C6E5E-3AC0-4767-9C29-70D223B15305}" dt="2021-10-05T13:24:33.501" v="1475" actId="729"/>
        <pc:sldMkLst>
          <pc:docMk/>
          <pc:sldMk cId="2940487588" sldId="472"/>
        </pc:sldMkLst>
        <pc:spChg chg="del">
          <ac:chgData name="Nathan Clouse" userId="60190519-0423-46ec-ac65-f82d83ecfd9c" providerId="ADAL" clId="{646C6E5E-3AC0-4767-9C29-70D223B15305}" dt="2021-08-22T04:20:39.384" v="817" actId="700"/>
          <ac:spMkLst>
            <pc:docMk/>
            <pc:sldMk cId="2940487588" sldId="472"/>
            <ac:spMk id="2" creationId="{3AEABEE6-BBA8-42F7-9D9D-22A864753664}"/>
          </ac:spMkLst>
        </pc:spChg>
        <pc:spChg chg="del">
          <ac:chgData name="Nathan Clouse" userId="60190519-0423-46ec-ac65-f82d83ecfd9c" providerId="ADAL" clId="{646C6E5E-3AC0-4767-9C29-70D223B15305}" dt="2021-08-22T04:20:39.384" v="817" actId="700"/>
          <ac:spMkLst>
            <pc:docMk/>
            <pc:sldMk cId="2940487588" sldId="472"/>
            <ac:spMk id="3" creationId="{2BB2A6A2-D71D-4A22-B359-09128AEC166E}"/>
          </ac:spMkLst>
        </pc:spChg>
        <pc:spChg chg="mod">
          <ac:chgData name="Nathan Clouse" userId="60190519-0423-46ec-ac65-f82d83ecfd9c" providerId="ADAL" clId="{646C6E5E-3AC0-4767-9C29-70D223B15305}" dt="2021-10-04T02:44:43.832" v="1075" actId="1076"/>
          <ac:spMkLst>
            <pc:docMk/>
            <pc:sldMk cId="2940487588" sldId="472"/>
            <ac:spMk id="5" creationId="{4A11D2CE-3F77-4447-B56C-8044A3526E8E}"/>
          </ac:spMkLst>
        </pc:spChg>
        <pc:spChg chg="mod">
          <ac:chgData name="Nathan Clouse" userId="60190519-0423-46ec-ac65-f82d83ecfd9c" providerId="ADAL" clId="{646C6E5E-3AC0-4767-9C29-70D223B15305}" dt="2021-10-04T02:44:46.434" v="1076" actId="1076"/>
          <ac:spMkLst>
            <pc:docMk/>
            <pc:sldMk cId="2940487588" sldId="472"/>
            <ac:spMk id="6" creationId="{0C4E3763-24A9-4E47-911D-EF50ED517A27}"/>
          </ac:spMkLst>
        </pc:spChg>
        <pc:spChg chg="mod">
          <ac:chgData name="Nathan Clouse" userId="60190519-0423-46ec-ac65-f82d83ecfd9c" providerId="ADAL" clId="{646C6E5E-3AC0-4767-9C29-70D223B15305}" dt="2021-10-04T02:44:49.712" v="1077" actId="1076"/>
          <ac:spMkLst>
            <pc:docMk/>
            <pc:sldMk cId="2940487588" sldId="472"/>
            <ac:spMk id="7" creationId="{BD058DBA-A782-4C80-BCC9-ED88B14F1819}"/>
          </ac:spMkLst>
        </pc:spChg>
        <pc:spChg chg="mod">
          <ac:chgData name="Nathan Clouse" userId="60190519-0423-46ec-ac65-f82d83ecfd9c" providerId="ADAL" clId="{646C6E5E-3AC0-4767-9C29-70D223B15305}" dt="2021-10-04T02:44:51.252" v="1078" actId="1076"/>
          <ac:spMkLst>
            <pc:docMk/>
            <pc:sldMk cId="2940487588" sldId="472"/>
            <ac:spMk id="8" creationId="{9963A65D-C81A-49DC-8AFC-BF3BFA817493}"/>
          </ac:spMkLst>
        </pc:spChg>
        <pc:picChg chg="mod">
          <ac:chgData name="Nathan Clouse" userId="60190519-0423-46ec-ac65-f82d83ecfd9c" providerId="ADAL" clId="{646C6E5E-3AC0-4767-9C29-70D223B15305}" dt="2021-10-04T02:44:38.533" v="1074" actId="1076"/>
          <ac:picMkLst>
            <pc:docMk/>
            <pc:sldMk cId="2940487588" sldId="472"/>
            <ac:picMk id="6146" creationId="{E95337D4-A41A-4E01-B068-7EB670CB5E0F}"/>
          </ac:picMkLst>
        </pc:picChg>
      </pc:sldChg>
      <pc:sldChg chg="addSp delSp modSp new mod">
        <pc:chgData name="Nathan Clouse" userId="60190519-0423-46ec-ac65-f82d83ecfd9c" providerId="ADAL" clId="{646C6E5E-3AC0-4767-9C29-70D223B15305}" dt="2021-10-09T03:31:33.692" v="1597" actId="22"/>
        <pc:sldMkLst>
          <pc:docMk/>
          <pc:sldMk cId="3140348159" sldId="473"/>
        </pc:sldMkLst>
        <pc:spChg chg="mod">
          <ac:chgData name="Nathan Clouse" userId="60190519-0423-46ec-ac65-f82d83ecfd9c" providerId="ADAL" clId="{646C6E5E-3AC0-4767-9C29-70D223B15305}" dt="2021-08-22T04:23:17.766" v="825"/>
          <ac:spMkLst>
            <pc:docMk/>
            <pc:sldMk cId="3140348159" sldId="473"/>
            <ac:spMk id="2" creationId="{EC4E1296-C386-481D-AA66-FDC5F2983B8B}"/>
          </ac:spMkLst>
        </pc:spChg>
        <pc:spChg chg="del">
          <ac:chgData name="Nathan Clouse" userId="60190519-0423-46ec-ac65-f82d83ecfd9c" providerId="ADAL" clId="{646C6E5E-3AC0-4767-9C29-70D223B15305}" dt="2021-10-09T03:31:33.692" v="1597" actId="22"/>
          <ac:spMkLst>
            <pc:docMk/>
            <pc:sldMk cId="3140348159" sldId="473"/>
            <ac:spMk id="3" creationId="{5E7EC478-2E92-4A68-8B82-3AA9B8922028}"/>
          </ac:spMkLst>
        </pc:spChg>
        <pc:spChg chg="mod">
          <ac:chgData name="Nathan Clouse" userId="60190519-0423-46ec-ac65-f82d83ecfd9c" providerId="ADAL" clId="{646C6E5E-3AC0-4767-9C29-70D223B15305}" dt="2021-08-22T04:23:24.240" v="826"/>
          <ac:spMkLst>
            <pc:docMk/>
            <pc:sldMk cId="3140348159" sldId="473"/>
            <ac:spMk id="4" creationId="{197746F0-B9AD-4EE2-8887-9C2439B98C1A}"/>
          </ac:spMkLst>
        </pc:spChg>
        <pc:picChg chg="add mod ord">
          <ac:chgData name="Nathan Clouse" userId="60190519-0423-46ec-ac65-f82d83ecfd9c" providerId="ADAL" clId="{646C6E5E-3AC0-4767-9C29-70D223B15305}" dt="2021-10-09T03:31:33.692" v="1597" actId="22"/>
          <ac:picMkLst>
            <pc:docMk/>
            <pc:sldMk cId="3140348159" sldId="473"/>
            <ac:picMk id="6" creationId="{7965D7AF-AB9D-40D4-B319-B9AD9279DF1E}"/>
          </ac:picMkLst>
        </pc:picChg>
      </pc:sldChg>
      <pc:sldChg chg="delSp modSp add mod modClrScheme chgLayout">
        <pc:chgData name="Nathan Clouse" userId="60190519-0423-46ec-ac65-f82d83ecfd9c" providerId="ADAL" clId="{646C6E5E-3AC0-4767-9C29-70D223B15305}" dt="2021-08-22T04:25:34.586" v="838" actId="700"/>
        <pc:sldMkLst>
          <pc:docMk/>
          <pc:sldMk cId="1652917037" sldId="474"/>
        </pc:sldMkLst>
        <pc:spChg chg="mod ord">
          <ac:chgData name="Nathan Clouse" userId="60190519-0423-46ec-ac65-f82d83ecfd9c" providerId="ADAL" clId="{646C6E5E-3AC0-4767-9C29-70D223B15305}" dt="2021-08-22T04:25:34.586" v="838" actId="700"/>
          <ac:spMkLst>
            <pc:docMk/>
            <pc:sldMk cId="1652917037" sldId="474"/>
            <ac:spMk id="4" creationId="{6C9DC232-A9C0-4B44-A33E-9910EC5A14AF}"/>
          </ac:spMkLst>
        </pc:spChg>
        <pc:spChg chg="del">
          <ac:chgData name="Nathan Clouse" userId="60190519-0423-46ec-ac65-f82d83ecfd9c" providerId="ADAL" clId="{646C6E5E-3AC0-4767-9C29-70D223B15305}" dt="2021-08-22T04:25:34.586" v="838" actId="700"/>
          <ac:spMkLst>
            <pc:docMk/>
            <pc:sldMk cId="1652917037" sldId="474"/>
            <ac:spMk id="8" creationId="{CBC9751E-155B-4048-A289-4E2A9697B796}"/>
          </ac:spMkLst>
        </pc:spChg>
        <pc:spChg chg="del">
          <ac:chgData name="Nathan Clouse" userId="60190519-0423-46ec-ac65-f82d83ecfd9c" providerId="ADAL" clId="{646C6E5E-3AC0-4767-9C29-70D223B15305}" dt="2021-08-22T04:25:34.586" v="838" actId="700"/>
          <ac:spMkLst>
            <pc:docMk/>
            <pc:sldMk cId="1652917037" sldId="474"/>
            <ac:spMk id="9" creationId="{85688EB8-B2E7-4161-B40C-77C8681C818D}"/>
          </ac:spMkLst>
        </pc:spChg>
      </pc:sldChg>
      <pc:sldChg chg="delSp modSp add mod modClrScheme chgLayout">
        <pc:chgData name="Nathan Clouse" userId="60190519-0423-46ec-ac65-f82d83ecfd9c" providerId="ADAL" clId="{646C6E5E-3AC0-4767-9C29-70D223B15305}" dt="2021-08-22T04:25:34.586" v="838" actId="700"/>
        <pc:sldMkLst>
          <pc:docMk/>
          <pc:sldMk cId="2450845785" sldId="475"/>
        </pc:sldMkLst>
        <pc:spChg chg="mod ord">
          <ac:chgData name="Nathan Clouse" userId="60190519-0423-46ec-ac65-f82d83ecfd9c" providerId="ADAL" clId="{646C6E5E-3AC0-4767-9C29-70D223B15305}" dt="2021-08-22T04:25:34.586" v="838" actId="700"/>
          <ac:spMkLst>
            <pc:docMk/>
            <pc:sldMk cId="2450845785" sldId="475"/>
            <ac:spMk id="4" creationId="{5896F695-9312-4D5A-BBBA-CBA0F1FF488E}"/>
          </ac:spMkLst>
        </pc:spChg>
        <pc:spChg chg="del">
          <ac:chgData name="Nathan Clouse" userId="60190519-0423-46ec-ac65-f82d83ecfd9c" providerId="ADAL" clId="{646C6E5E-3AC0-4767-9C29-70D223B15305}" dt="2021-08-22T04:25:34.586" v="838" actId="700"/>
          <ac:spMkLst>
            <pc:docMk/>
            <pc:sldMk cId="2450845785" sldId="475"/>
            <ac:spMk id="8" creationId="{F8DEE73C-089D-45F2-92EF-C8CA2C0F007D}"/>
          </ac:spMkLst>
        </pc:spChg>
        <pc:spChg chg="del">
          <ac:chgData name="Nathan Clouse" userId="60190519-0423-46ec-ac65-f82d83ecfd9c" providerId="ADAL" clId="{646C6E5E-3AC0-4767-9C29-70D223B15305}" dt="2021-08-22T04:25:34.586" v="838" actId="700"/>
          <ac:spMkLst>
            <pc:docMk/>
            <pc:sldMk cId="2450845785" sldId="475"/>
            <ac:spMk id="9" creationId="{592F1C59-4170-412B-ABB0-F629C0C90A88}"/>
          </ac:spMkLst>
        </pc:spChg>
      </pc:sldChg>
      <pc:sldChg chg="addSp delSp modSp add mod modClrScheme chgLayout modNotesTx">
        <pc:chgData name="Nathan Clouse" userId="60190519-0423-46ec-ac65-f82d83ecfd9c" providerId="ADAL" clId="{646C6E5E-3AC0-4767-9C29-70D223B15305}" dt="2021-10-04T02:59:10.270" v="1315" actId="20577"/>
        <pc:sldMkLst>
          <pc:docMk/>
          <pc:sldMk cId="2602542151" sldId="476"/>
        </pc:sldMkLst>
        <pc:spChg chg="add mod ord">
          <ac:chgData name="Nathan Clouse" userId="60190519-0423-46ec-ac65-f82d83ecfd9c" providerId="ADAL" clId="{646C6E5E-3AC0-4767-9C29-70D223B15305}" dt="2021-10-04T02:58:14.870" v="1182" actId="20577"/>
          <ac:spMkLst>
            <pc:docMk/>
            <pc:sldMk cId="2602542151" sldId="476"/>
            <ac:spMk id="2" creationId="{6E255566-BB22-4843-B74A-CD9476515472}"/>
          </ac:spMkLst>
        </pc:spChg>
        <pc:spChg chg="mod ord">
          <ac:chgData name="Nathan Clouse" userId="60190519-0423-46ec-ac65-f82d83ecfd9c" providerId="ADAL" clId="{646C6E5E-3AC0-4767-9C29-70D223B15305}" dt="2021-10-04T02:58:11.458" v="1179" actId="700"/>
          <ac:spMkLst>
            <pc:docMk/>
            <pc:sldMk cId="2602542151" sldId="476"/>
            <ac:spMk id="4" creationId="{0B0F1467-BE6B-4DA3-917E-88FCE6C1AD09}"/>
          </ac:spMkLst>
        </pc:spChg>
        <pc:spChg chg="add mod ord">
          <ac:chgData name="Nathan Clouse" userId="60190519-0423-46ec-ac65-f82d83ecfd9c" providerId="ADAL" clId="{646C6E5E-3AC0-4767-9C29-70D223B15305}" dt="2021-10-04T02:58:11.458" v="1179" actId="700"/>
          <ac:spMkLst>
            <pc:docMk/>
            <pc:sldMk cId="2602542151" sldId="476"/>
            <ac:spMk id="5" creationId="{CE91952D-D148-4F30-8F5D-21B01236C25C}"/>
          </ac:spMkLst>
        </pc:spChg>
        <pc:spChg chg="del">
          <ac:chgData name="Nathan Clouse" userId="60190519-0423-46ec-ac65-f82d83ecfd9c" providerId="ADAL" clId="{646C6E5E-3AC0-4767-9C29-70D223B15305}" dt="2021-08-22T04:30:00.788" v="871" actId="700"/>
          <ac:spMkLst>
            <pc:docMk/>
            <pc:sldMk cId="2602542151" sldId="476"/>
            <ac:spMk id="10" creationId="{932B5C03-651C-4B31-BB69-167D7FF64B04}"/>
          </ac:spMkLst>
        </pc:spChg>
      </pc:sldChg>
      <pc:sldChg chg="delSp modSp add mod modClrScheme chgLayout modNotesTx">
        <pc:chgData name="Nathan Clouse" userId="60190519-0423-46ec-ac65-f82d83ecfd9c" providerId="ADAL" clId="{646C6E5E-3AC0-4767-9C29-70D223B15305}" dt="2021-08-22T04:32:21.103" v="896" actId="20577"/>
        <pc:sldMkLst>
          <pc:docMk/>
          <pc:sldMk cId="2032530986" sldId="477"/>
        </pc:sldMkLst>
        <pc:spChg chg="mod ord">
          <ac:chgData name="Nathan Clouse" userId="60190519-0423-46ec-ac65-f82d83ecfd9c" providerId="ADAL" clId="{646C6E5E-3AC0-4767-9C29-70D223B15305}" dt="2021-08-22T04:31:38.366" v="885" actId="700"/>
          <ac:spMkLst>
            <pc:docMk/>
            <pc:sldMk cId="2032530986" sldId="477"/>
            <ac:spMk id="4" creationId="{18B45A03-DD4B-44C9-86BE-AEFABCEF10A4}"/>
          </ac:spMkLst>
        </pc:spChg>
        <pc:spChg chg="del">
          <ac:chgData name="Nathan Clouse" userId="60190519-0423-46ec-ac65-f82d83ecfd9c" providerId="ADAL" clId="{646C6E5E-3AC0-4767-9C29-70D223B15305}" dt="2021-08-22T04:31:38.366" v="885" actId="700"/>
          <ac:spMkLst>
            <pc:docMk/>
            <pc:sldMk cId="2032530986" sldId="477"/>
            <ac:spMk id="8" creationId="{8778341E-B3D8-411E-A549-835D1F8458F9}"/>
          </ac:spMkLst>
        </pc:spChg>
        <pc:spChg chg="del">
          <ac:chgData name="Nathan Clouse" userId="60190519-0423-46ec-ac65-f82d83ecfd9c" providerId="ADAL" clId="{646C6E5E-3AC0-4767-9C29-70D223B15305}" dt="2021-08-22T04:31:38.366" v="885" actId="700"/>
          <ac:spMkLst>
            <pc:docMk/>
            <pc:sldMk cId="2032530986" sldId="477"/>
            <ac:spMk id="9" creationId="{D6769705-6A44-4CB9-83EF-5C09E09DCA99}"/>
          </ac:spMkLst>
        </pc:spChg>
      </pc:sldChg>
      <pc:sldChg chg="delSp modSp add mod modClrScheme delAnim chgLayout">
        <pc:chgData name="Nathan Clouse" userId="60190519-0423-46ec-ac65-f82d83ecfd9c" providerId="ADAL" clId="{646C6E5E-3AC0-4767-9C29-70D223B15305}" dt="2021-10-04T03:03:39.886" v="1326" actId="478"/>
        <pc:sldMkLst>
          <pc:docMk/>
          <pc:sldMk cId="2793961512" sldId="478"/>
        </pc:sldMkLst>
        <pc:spChg chg="mod ord">
          <ac:chgData name="Nathan Clouse" userId="60190519-0423-46ec-ac65-f82d83ecfd9c" providerId="ADAL" clId="{646C6E5E-3AC0-4767-9C29-70D223B15305}" dt="2021-08-22T04:34:31.733" v="909" actId="700"/>
          <ac:spMkLst>
            <pc:docMk/>
            <pc:sldMk cId="2793961512" sldId="478"/>
            <ac:spMk id="4" creationId="{E6145DEB-B6D8-4F04-A0CA-D118F2B8172C}"/>
          </ac:spMkLst>
        </pc:spChg>
        <pc:spChg chg="mod ord">
          <ac:chgData name="Nathan Clouse" userId="60190519-0423-46ec-ac65-f82d83ecfd9c" providerId="ADAL" clId="{646C6E5E-3AC0-4767-9C29-70D223B15305}" dt="2021-08-22T04:34:31.733" v="909" actId="700"/>
          <ac:spMkLst>
            <pc:docMk/>
            <pc:sldMk cId="2793961512" sldId="478"/>
            <ac:spMk id="19" creationId="{95CB67CE-54F0-433B-82CC-408B7D2BD10A}"/>
          </ac:spMkLst>
        </pc:spChg>
        <pc:spChg chg="del">
          <ac:chgData name="Nathan Clouse" userId="60190519-0423-46ec-ac65-f82d83ecfd9c" providerId="ADAL" clId="{646C6E5E-3AC0-4767-9C29-70D223B15305}" dt="2021-10-04T03:03:39.005" v="1325" actId="478"/>
          <ac:spMkLst>
            <pc:docMk/>
            <pc:sldMk cId="2793961512" sldId="478"/>
            <ac:spMk id="20" creationId="{59C165F1-D269-4C09-ABDC-B55427542633}"/>
          </ac:spMkLst>
        </pc:spChg>
        <pc:spChg chg="del">
          <ac:chgData name="Nathan Clouse" userId="60190519-0423-46ec-ac65-f82d83ecfd9c" providerId="ADAL" clId="{646C6E5E-3AC0-4767-9C29-70D223B15305}" dt="2021-10-04T03:03:39.886" v="1326" actId="478"/>
          <ac:spMkLst>
            <pc:docMk/>
            <pc:sldMk cId="2793961512" sldId="478"/>
            <ac:spMk id="21" creationId="{9DA5E4F7-52CC-4F66-A351-1138E49B3CCC}"/>
          </ac:spMkLst>
        </pc:spChg>
      </pc:sldChg>
      <pc:sldChg chg="delSp modSp add mod modClrScheme delAnim chgLayout">
        <pc:chgData name="Nathan Clouse" userId="60190519-0423-46ec-ac65-f82d83ecfd9c" providerId="ADAL" clId="{646C6E5E-3AC0-4767-9C29-70D223B15305}" dt="2021-10-04T03:04:33.637" v="1330" actId="478"/>
        <pc:sldMkLst>
          <pc:docMk/>
          <pc:sldMk cId="628254161" sldId="479"/>
        </pc:sldMkLst>
        <pc:spChg chg="mod ord">
          <ac:chgData name="Nathan Clouse" userId="60190519-0423-46ec-ac65-f82d83ecfd9c" providerId="ADAL" clId="{646C6E5E-3AC0-4767-9C29-70D223B15305}" dt="2021-08-22T04:37:32.294" v="922" actId="700"/>
          <ac:spMkLst>
            <pc:docMk/>
            <pc:sldMk cId="628254161" sldId="479"/>
            <ac:spMk id="4" creationId="{F1AE3803-7A26-4F80-8BED-39627CC087C8}"/>
          </ac:spMkLst>
        </pc:spChg>
        <pc:spChg chg="del">
          <ac:chgData name="Nathan Clouse" userId="60190519-0423-46ec-ac65-f82d83ecfd9c" providerId="ADAL" clId="{646C6E5E-3AC0-4767-9C29-70D223B15305}" dt="2021-08-22T04:37:32.294" v="922" actId="700"/>
          <ac:spMkLst>
            <pc:docMk/>
            <pc:sldMk cId="628254161" sldId="479"/>
            <ac:spMk id="8" creationId="{4A2563CA-40E7-4080-9B89-A29057C5AAE6}"/>
          </ac:spMkLst>
        </pc:spChg>
        <pc:spChg chg="del">
          <ac:chgData name="Nathan Clouse" userId="60190519-0423-46ec-ac65-f82d83ecfd9c" providerId="ADAL" clId="{646C6E5E-3AC0-4767-9C29-70D223B15305}" dt="2021-08-22T04:37:32.294" v="922" actId="700"/>
          <ac:spMkLst>
            <pc:docMk/>
            <pc:sldMk cId="628254161" sldId="479"/>
            <ac:spMk id="9" creationId="{F1C79650-CB40-4AD4-B09B-77A20F1A18D3}"/>
          </ac:spMkLst>
        </pc:spChg>
        <pc:spChg chg="del">
          <ac:chgData name="Nathan Clouse" userId="60190519-0423-46ec-ac65-f82d83ecfd9c" providerId="ADAL" clId="{646C6E5E-3AC0-4767-9C29-70D223B15305}" dt="2021-10-04T03:04:33.189" v="1329" actId="478"/>
          <ac:spMkLst>
            <pc:docMk/>
            <pc:sldMk cId="628254161" sldId="479"/>
            <ac:spMk id="12" creationId="{65E986DF-7198-4085-92A5-349219CB9244}"/>
          </ac:spMkLst>
        </pc:spChg>
        <pc:spChg chg="del">
          <ac:chgData name="Nathan Clouse" userId="60190519-0423-46ec-ac65-f82d83ecfd9c" providerId="ADAL" clId="{646C6E5E-3AC0-4767-9C29-70D223B15305}" dt="2021-10-04T03:04:33.637" v="1330" actId="478"/>
          <ac:spMkLst>
            <pc:docMk/>
            <pc:sldMk cId="628254161" sldId="479"/>
            <ac:spMk id="13" creationId="{B9299B49-64B3-4525-8896-5B9B84DFFF8A}"/>
          </ac:spMkLst>
        </pc:spChg>
      </pc:sldChg>
      <pc:sldChg chg="addSp delSp modSp add mod modClrScheme delAnim chgLayout">
        <pc:chgData name="Nathan Clouse" userId="60190519-0423-46ec-ac65-f82d83ecfd9c" providerId="ADAL" clId="{646C6E5E-3AC0-4767-9C29-70D223B15305}" dt="2021-10-04T03:07:13.844" v="1354" actId="478"/>
        <pc:sldMkLst>
          <pc:docMk/>
          <pc:sldMk cId="1368923877" sldId="480"/>
        </pc:sldMkLst>
        <pc:spChg chg="add del mod ord">
          <ac:chgData name="Nathan Clouse" userId="60190519-0423-46ec-ac65-f82d83ecfd9c" providerId="ADAL" clId="{646C6E5E-3AC0-4767-9C29-70D223B15305}" dt="2021-08-22T04:40:33.335" v="954" actId="700"/>
          <ac:spMkLst>
            <pc:docMk/>
            <pc:sldMk cId="1368923877" sldId="480"/>
            <ac:spMk id="2" creationId="{1DA57D24-7B8E-4ED8-AC2A-C672FC07B8DF}"/>
          </ac:spMkLst>
        </pc:spChg>
        <pc:spChg chg="add mod ord">
          <ac:chgData name="Nathan Clouse" userId="60190519-0423-46ec-ac65-f82d83ecfd9c" providerId="ADAL" clId="{646C6E5E-3AC0-4767-9C29-70D223B15305}" dt="2021-10-04T03:06:45.927" v="1349" actId="700"/>
          <ac:spMkLst>
            <pc:docMk/>
            <pc:sldMk cId="1368923877" sldId="480"/>
            <ac:spMk id="2" creationId="{42E633B6-49EB-49FB-8CC4-25302A8540C2}"/>
          </ac:spMkLst>
        </pc:spChg>
        <pc:spChg chg="del mod ord">
          <ac:chgData name="Nathan Clouse" userId="60190519-0423-46ec-ac65-f82d83ecfd9c" providerId="ADAL" clId="{646C6E5E-3AC0-4767-9C29-70D223B15305}" dt="2021-10-04T03:06:49.852" v="1350" actId="478"/>
          <ac:spMkLst>
            <pc:docMk/>
            <pc:sldMk cId="1368923877" sldId="480"/>
            <ac:spMk id="3" creationId="{CB63352E-9E31-4F34-9E2A-B0988BDB172D}"/>
          </ac:spMkLst>
        </pc:spChg>
        <pc:spChg chg="del mod ord">
          <ac:chgData name="Nathan Clouse" userId="60190519-0423-46ec-ac65-f82d83ecfd9c" providerId="ADAL" clId="{646C6E5E-3AC0-4767-9C29-70D223B15305}" dt="2021-10-04T03:06:51.571" v="1352" actId="478"/>
          <ac:spMkLst>
            <pc:docMk/>
            <pc:sldMk cId="1368923877" sldId="480"/>
            <ac:spMk id="4" creationId="{494CC9C1-1E04-4015-81FE-5786A43E503E}"/>
          </ac:spMkLst>
        </pc:spChg>
        <pc:spChg chg="add del mod ord">
          <ac:chgData name="Nathan Clouse" userId="60190519-0423-46ec-ac65-f82d83ecfd9c" providerId="ADAL" clId="{646C6E5E-3AC0-4767-9C29-70D223B15305}" dt="2021-10-04T03:06:45.927" v="1349" actId="700"/>
          <ac:spMkLst>
            <pc:docMk/>
            <pc:sldMk cId="1368923877" sldId="480"/>
            <ac:spMk id="5" creationId="{FFBC4660-DCDB-4AA4-A0B7-45A7A0B44207}"/>
          </ac:spMkLst>
        </pc:spChg>
        <pc:spChg chg="add del mod ord">
          <ac:chgData name="Nathan Clouse" userId="60190519-0423-46ec-ac65-f82d83ecfd9c" providerId="ADAL" clId="{646C6E5E-3AC0-4767-9C29-70D223B15305}" dt="2021-08-22T04:40:41.787" v="957" actId="700"/>
          <ac:spMkLst>
            <pc:docMk/>
            <pc:sldMk cId="1368923877" sldId="480"/>
            <ac:spMk id="6" creationId="{98FF132A-BF14-47C3-A6E7-18D38EB16C4C}"/>
          </ac:spMkLst>
        </pc:spChg>
        <pc:spChg chg="add del mod ord">
          <ac:chgData name="Nathan Clouse" userId="60190519-0423-46ec-ac65-f82d83ecfd9c" providerId="ADAL" clId="{646C6E5E-3AC0-4767-9C29-70D223B15305}" dt="2021-08-22T04:40:41.787" v="957" actId="700"/>
          <ac:spMkLst>
            <pc:docMk/>
            <pc:sldMk cId="1368923877" sldId="480"/>
            <ac:spMk id="7" creationId="{6A2AAEA8-9679-4819-A143-26BB497413CA}"/>
          </ac:spMkLst>
        </pc:spChg>
        <pc:spChg chg="add del mod ord">
          <ac:chgData name="Nathan Clouse" userId="60190519-0423-46ec-ac65-f82d83ecfd9c" providerId="ADAL" clId="{646C6E5E-3AC0-4767-9C29-70D223B15305}" dt="2021-08-22T04:40:41.787" v="957" actId="700"/>
          <ac:spMkLst>
            <pc:docMk/>
            <pc:sldMk cId="1368923877" sldId="480"/>
            <ac:spMk id="8" creationId="{FCABAD0E-618B-4811-B733-BC4AEED23CED}"/>
          </ac:spMkLst>
        </pc:spChg>
        <pc:spChg chg="del mod ord">
          <ac:chgData name="Nathan Clouse" userId="60190519-0423-46ec-ac65-f82d83ecfd9c" providerId="ADAL" clId="{646C6E5E-3AC0-4767-9C29-70D223B15305}" dt="2021-08-22T04:40:22.622" v="952" actId="700"/>
          <ac:spMkLst>
            <pc:docMk/>
            <pc:sldMk cId="1368923877" sldId="480"/>
            <ac:spMk id="12" creationId="{2F6BFA63-D6DF-4E2D-8414-16E599E54DC5}"/>
          </ac:spMkLst>
        </pc:spChg>
        <pc:spChg chg="del mod ord">
          <ac:chgData name="Nathan Clouse" userId="60190519-0423-46ec-ac65-f82d83ecfd9c" providerId="ADAL" clId="{646C6E5E-3AC0-4767-9C29-70D223B15305}" dt="2021-08-22T04:40:22.622" v="952" actId="700"/>
          <ac:spMkLst>
            <pc:docMk/>
            <pc:sldMk cId="1368923877" sldId="480"/>
            <ac:spMk id="13" creationId="{61F17F2C-5C3E-45EF-9528-0FA9FEF6A26F}"/>
          </ac:spMkLst>
        </pc:spChg>
        <pc:spChg chg="mod ord">
          <ac:chgData name="Nathan Clouse" userId="60190519-0423-46ec-ac65-f82d83ecfd9c" providerId="ADAL" clId="{646C6E5E-3AC0-4767-9C29-70D223B15305}" dt="2021-10-04T03:06:45.927" v="1349" actId="700"/>
          <ac:spMkLst>
            <pc:docMk/>
            <pc:sldMk cId="1368923877" sldId="480"/>
            <ac:spMk id="14" creationId="{A80E4123-F708-43A0-8303-870308FC0B10}"/>
          </ac:spMkLst>
        </pc:spChg>
        <pc:spChg chg="del">
          <ac:chgData name="Nathan Clouse" userId="60190519-0423-46ec-ac65-f82d83ecfd9c" providerId="ADAL" clId="{646C6E5E-3AC0-4767-9C29-70D223B15305}" dt="2021-08-22T04:40:22.622" v="952" actId="700"/>
          <ac:spMkLst>
            <pc:docMk/>
            <pc:sldMk cId="1368923877" sldId="480"/>
            <ac:spMk id="15" creationId="{47AEE604-D2A4-4076-A69D-44D6D0C09C08}"/>
          </ac:spMkLst>
        </pc:spChg>
        <pc:spChg chg="del">
          <ac:chgData name="Nathan Clouse" userId="60190519-0423-46ec-ac65-f82d83ecfd9c" providerId="ADAL" clId="{646C6E5E-3AC0-4767-9C29-70D223B15305}" dt="2021-08-22T04:40:22.622" v="952" actId="700"/>
          <ac:spMkLst>
            <pc:docMk/>
            <pc:sldMk cId="1368923877" sldId="480"/>
            <ac:spMk id="16" creationId="{8ACC29C6-7F0E-4DE9-B589-681AEC66C94D}"/>
          </ac:spMkLst>
        </pc:spChg>
        <pc:spChg chg="mod ord">
          <ac:chgData name="Nathan Clouse" userId="60190519-0423-46ec-ac65-f82d83ecfd9c" providerId="ADAL" clId="{646C6E5E-3AC0-4767-9C29-70D223B15305}" dt="2021-10-04T03:06:45.927" v="1349" actId="700"/>
          <ac:spMkLst>
            <pc:docMk/>
            <pc:sldMk cId="1368923877" sldId="480"/>
            <ac:spMk id="17" creationId="{ABB90458-8175-4DA5-9960-4DB30B00E43B}"/>
          </ac:spMkLst>
        </pc:spChg>
        <pc:spChg chg="del">
          <ac:chgData name="Nathan Clouse" userId="60190519-0423-46ec-ac65-f82d83ecfd9c" providerId="ADAL" clId="{646C6E5E-3AC0-4767-9C29-70D223B15305}" dt="2021-10-04T03:07:13.277" v="1353" actId="478"/>
          <ac:spMkLst>
            <pc:docMk/>
            <pc:sldMk cId="1368923877" sldId="480"/>
            <ac:spMk id="18" creationId="{AF54E272-2EF2-4E68-A51F-6E89860F3DFC}"/>
          </ac:spMkLst>
        </pc:spChg>
        <pc:spChg chg="del">
          <ac:chgData name="Nathan Clouse" userId="60190519-0423-46ec-ac65-f82d83ecfd9c" providerId="ADAL" clId="{646C6E5E-3AC0-4767-9C29-70D223B15305}" dt="2021-10-04T03:07:13.844" v="1354" actId="478"/>
          <ac:spMkLst>
            <pc:docMk/>
            <pc:sldMk cId="1368923877" sldId="480"/>
            <ac:spMk id="20" creationId="{2AC03AEB-D826-412A-954F-7A20F91D3F0E}"/>
          </ac:spMkLst>
        </pc:spChg>
      </pc:sldChg>
      <pc:sldChg chg="delSp add mod modClrScheme chgLayout">
        <pc:chgData name="Nathan Clouse" userId="60190519-0423-46ec-ac65-f82d83ecfd9c" providerId="ADAL" clId="{646C6E5E-3AC0-4767-9C29-70D223B15305}" dt="2021-08-22T04:42:32.118" v="968" actId="700"/>
        <pc:sldMkLst>
          <pc:docMk/>
          <pc:sldMk cId="27882679" sldId="482"/>
        </pc:sldMkLst>
        <pc:spChg chg="del">
          <ac:chgData name="Nathan Clouse" userId="60190519-0423-46ec-ac65-f82d83ecfd9c" providerId="ADAL" clId="{646C6E5E-3AC0-4767-9C29-70D223B15305}" dt="2021-08-22T04:42:32.118" v="968" actId="700"/>
          <ac:spMkLst>
            <pc:docMk/>
            <pc:sldMk cId="27882679" sldId="482"/>
            <ac:spMk id="2" creationId="{614CDB9B-2BB7-410B-A673-A6DA1FD13896}"/>
          </ac:spMkLst>
        </pc:spChg>
        <pc:spChg chg="del">
          <ac:chgData name="Nathan Clouse" userId="60190519-0423-46ec-ac65-f82d83ecfd9c" providerId="ADAL" clId="{646C6E5E-3AC0-4767-9C29-70D223B15305}" dt="2021-08-22T04:42:32.118" v="968" actId="700"/>
          <ac:spMkLst>
            <pc:docMk/>
            <pc:sldMk cId="27882679" sldId="482"/>
            <ac:spMk id="3" creationId="{640C49A4-2784-4E08-970C-F4F5A64A47EA}"/>
          </ac:spMkLst>
        </pc:spChg>
      </pc:sldChg>
      <pc:sldChg chg="addSp delSp modSp add mod modClrScheme delAnim modAnim chgLayout">
        <pc:chgData name="Nathan Clouse" userId="60190519-0423-46ec-ac65-f82d83ecfd9c" providerId="ADAL" clId="{646C6E5E-3AC0-4767-9C29-70D223B15305}" dt="2021-10-05T13:39:36.935" v="1477" actId="1076"/>
        <pc:sldMkLst>
          <pc:docMk/>
          <pc:sldMk cId="725178344" sldId="484"/>
        </pc:sldMkLst>
        <pc:spChg chg="del">
          <ac:chgData name="Nathan Clouse" userId="60190519-0423-46ec-ac65-f82d83ecfd9c" providerId="ADAL" clId="{646C6E5E-3AC0-4767-9C29-70D223B15305}" dt="2021-08-22T04:22:33.478" v="823" actId="700"/>
          <ac:spMkLst>
            <pc:docMk/>
            <pc:sldMk cId="725178344" sldId="484"/>
            <ac:spMk id="2" creationId="{10142E27-F4C2-434F-B8BF-527BED8AFD72}"/>
          </ac:spMkLst>
        </pc:spChg>
        <pc:spChg chg="add mod">
          <ac:chgData name="Nathan Clouse" userId="60190519-0423-46ec-ac65-f82d83ecfd9c" providerId="ADAL" clId="{646C6E5E-3AC0-4767-9C29-70D223B15305}" dt="2021-10-05T13:39:36.935" v="1477" actId="1076"/>
          <ac:spMkLst>
            <pc:docMk/>
            <pc:sldMk cId="725178344" sldId="484"/>
            <ac:spMk id="3" creationId="{16E68BB0-CEBD-4DF0-881B-8FAE4C2312CC}"/>
          </ac:spMkLst>
        </pc:spChg>
        <pc:spChg chg="del">
          <ac:chgData name="Nathan Clouse" userId="60190519-0423-46ec-ac65-f82d83ecfd9c" providerId="ADAL" clId="{646C6E5E-3AC0-4767-9C29-70D223B15305}" dt="2021-08-22T04:22:33.478" v="823" actId="700"/>
          <ac:spMkLst>
            <pc:docMk/>
            <pc:sldMk cId="725178344" sldId="484"/>
            <ac:spMk id="3" creationId="{2368518F-8E36-42C8-A43A-F531210A5970}"/>
          </ac:spMkLst>
        </pc:spChg>
        <pc:spChg chg="del">
          <ac:chgData name="Nathan Clouse" userId="60190519-0423-46ec-ac65-f82d83ecfd9c" providerId="ADAL" clId="{646C6E5E-3AC0-4767-9C29-70D223B15305}" dt="2021-10-04T02:49:20.056" v="1085" actId="478"/>
          <ac:spMkLst>
            <pc:docMk/>
            <pc:sldMk cId="725178344" sldId="484"/>
            <ac:spMk id="5" creationId="{6CC8894B-2D8A-4FFD-91F6-407EBAEBDCEB}"/>
          </ac:spMkLst>
        </pc:spChg>
        <pc:spChg chg="del">
          <ac:chgData name="Nathan Clouse" userId="60190519-0423-46ec-ac65-f82d83ecfd9c" providerId="ADAL" clId="{646C6E5E-3AC0-4767-9C29-70D223B15305}" dt="2021-10-04T02:49:19.376" v="1084" actId="478"/>
          <ac:spMkLst>
            <pc:docMk/>
            <pc:sldMk cId="725178344" sldId="484"/>
            <ac:spMk id="6" creationId="{498676F4-6F7C-4D1C-A6FF-6D29998D1768}"/>
          </ac:spMkLst>
        </pc:spChg>
        <pc:spChg chg="del">
          <ac:chgData name="Nathan Clouse" userId="60190519-0423-46ec-ac65-f82d83ecfd9c" providerId="ADAL" clId="{646C6E5E-3AC0-4767-9C29-70D223B15305}" dt="2021-10-04T02:49:18.776" v="1083" actId="478"/>
          <ac:spMkLst>
            <pc:docMk/>
            <pc:sldMk cId="725178344" sldId="484"/>
            <ac:spMk id="7" creationId="{27851156-3393-4C3D-96EA-D1032053F458}"/>
          </ac:spMkLst>
        </pc:spChg>
        <pc:spChg chg="del">
          <ac:chgData name="Nathan Clouse" userId="60190519-0423-46ec-ac65-f82d83ecfd9c" providerId="ADAL" clId="{646C6E5E-3AC0-4767-9C29-70D223B15305}" dt="2021-10-04T02:49:17.624" v="1082" actId="478"/>
          <ac:spMkLst>
            <pc:docMk/>
            <pc:sldMk cId="725178344" sldId="484"/>
            <ac:spMk id="8" creationId="{B5EDF80D-8104-4C54-98F6-79414E1ABD95}"/>
          </ac:spMkLst>
        </pc:spChg>
        <pc:spChg chg="del">
          <ac:chgData name="Nathan Clouse" userId="60190519-0423-46ec-ac65-f82d83ecfd9c" providerId="ADAL" clId="{646C6E5E-3AC0-4767-9C29-70D223B15305}" dt="2021-10-04T02:49:16.976" v="1081" actId="478"/>
          <ac:spMkLst>
            <pc:docMk/>
            <pc:sldMk cId="725178344" sldId="484"/>
            <ac:spMk id="9" creationId="{C629E883-C3CF-4165-8E81-26255AB44C23}"/>
          </ac:spMkLst>
        </pc:spChg>
        <pc:picChg chg="mod">
          <ac:chgData name="Nathan Clouse" userId="60190519-0423-46ec-ac65-f82d83ecfd9c" providerId="ADAL" clId="{646C6E5E-3AC0-4767-9C29-70D223B15305}" dt="2021-10-04T02:49:14.591" v="1080" actId="1076"/>
          <ac:picMkLst>
            <pc:docMk/>
            <pc:sldMk cId="725178344" sldId="484"/>
            <ac:picMk id="13314" creationId="{0F4BC0F5-CA9B-4428-B423-56485EF1BED6}"/>
          </ac:picMkLst>
        </pc:picChg>
      </pc:sldChg>
      <pc:sldChg chg="addSp delSp modSp add mod modClrScheme delAnim modAnim chgLayout">
        <pc:chgData name="Nathan Clouse" userId="60190519-0423-46ec-ac65-f82d83ecfd9c" providerId="ADAL" clId="{646C6E5E-3AC0-4767-9C29-70D223B15305}" dt="2021-10-05T13:40:15.812" v="1479" actId="1076"/>
        <pc:sldMkLst>
          <pc:docMk/>
          <pc:sldMk cId="2404674770" sldId="485"/>
        </pc:sldMkLst>
        <pc:spChg chg="del">
          <ac:chgData name="Nathan Clouse" userId="60190519-0423-46ec-ac65-f82d83ecfd9c" providerId="ADAL" clId="{646C6E5E-3AC0-4767-9C29-70D223B15305}" dt="2021-08-22T04:22:33.478" v="823" actId="700"/>
          <ac:spMkLst>
            <pc:docMk/>
            <pc:sldMk cId="2404674770" sldId="485"/>
            <ac:spMk id="2" creationId="{F06BDE8A-0C4F-4B18-AB4B-76FC6250073D}"/>
          </ac:spMkLst>
        </pc:spChg>
        <pc:spChg chg="del">
          <ac:chgData name="Nathan Clouse" userId="60190519-0423-46ec-ac65-f82d83ecfd9c" providerId="ADAL" clId="{646C6E5E-3AC0-4767-9C29-70D223B15305}" dt="2021-08-22T04:22:33.478" v="823" actId="700"/>
          <ac:spMkLst>
            <pc:docMk/>
            <pc:sldMk cId="2404674770" sldId="485"/>
            <ac:spMk id="3" creationId="{85F3F60E-328A-4A38-A3AE-E6F921B01694}"/>
          </ac:spMkLst>
        </pc:spChg>
        <pc:spChg chg="add mod">
          <ac:chgData name="Nathan Clouse" userId="60190519-0423-46ec-ac65-f82d83ecfd9c" providerId="ADAL" clId="{646C6E5E-3AC0-4767-9C29-70D223B15305}" dt="2021-10-05T13:40:15.812" v="1479" actId="1076"/>
          <ac:spMkLst>
            <pc:docMk/>
            <pc:sldMk cId="2404674770" sldId="485"/>
            <ac:spMk id="3" creationId="{93173B2D-E410-4950-8AC5-2AFB470259BB}"/>
          </ac:spMkLst>
        </pc:spChg>
        <pc:spChg chg="del">
          <ac:chgData name="Nathan Clouse" userId="60190519-0423-46ec-ac65-f82d83ecfd9c" providerId="ADAL" clId="{646C6E5E-3AC0-4767-9C29-70D223B15305}" dt="2021-10-04T02:49:38.497" v="1086" actId="478"/>
          <ac:spMkLst>
            <pc:docMk/>
            <pc:sldMk cId="2404674770" sldId="485"/>
            <ac:spMk id="5" creationId="{663A5B38-73C7-4A79-99FA-1CAD35596CEE}"/>
          </ac:spMkLst>
        </pc:spChg>
        <pc:spChg chg="del">
          <ac:chgData name="Nathan Clouse" userId="60190519-0423-46ec-ac65-f82d83ecfd9c" providerId="ADAL" clId="{646C6E5E-3AC0-4767-9C29-70D223B15305}" dt="2021-10-04T02:49:38.968" v="1087" actId="478"/>
          <ac:spMkLst>
            <pc:docMk/>
            <pc:sldMk cId="2404674770" sldId="485"/>
            <ac:spMk id="6" creationId="{E0BBC414-BC47-4BE9-ADCC-A2FC0E2F83A1}"/>
          </ac:spMkLst>
        </pc:spChg>
        <pc:spChg chg="del">
          <ac:chgData name="Nathan Clouse" userId="60190519-0423-46ec-ac65-f82d83ecfd9c" providerId="ADAL" clId="{646C6E5E-3AC0-4767-9C29-70D223B15305}" dt="2021-10-04T02:49:39.656" v="1088" actId="478"/>
          <ac:spMkLst>
            <pc:docMk/>
            <pc:sldMk cId="2404674770" sldId="485"/>
            <ac:spMk id="7" creationId="{7D428B1C-1F02-445E-A048-0018524FF9DF}"/>
          </ac:spMkLst>
        </pc:spChg>
        <pc:spChg chg="del">
          <ac:chgData name="Nathan Clouse" userId="60190519-0423-46ec-ac65-f82d83ecfd9c" providerId="ADAL" clId="{646C6E5E-3AC0-4767-9C29-70D223B15305}" dt="2021-10-04T02:49:40.104" v="1089" actId="478"/>
          <ac:spMkLst>
            <pc:docMk/>
            <pc:sldMk cId="2404674770" sldId="485"/>
            <ac:spMk id="8" creationId="{477854B3-BEDB-494C-B767-7401809A50D5}"/>
          </ac:spMkLst>
        </pc:spChg>
        <pc:spChg chg="del">
          <ac:chgData name="Nathan Clouse" userId="60190519-0423-46ec-ac65-f82d83ecfd9c" providerId="ADAL" clId="{646C6E5E-3AC0-4767-9C29-70D223B15305}" dt="2021-10-04T02:49:41.008" v="1090" actId="478"/>
          <ac:spMkLst>
            <pc:docMk/>
            <pc:sldMk cId="2404674770" sldId="485"/>
            <ac:spMk id="9" creationId="{0D5BB724-A539-4C8D-BD2D-D12799800086}"/>
          </ac:spMkLst>
        </pc:spChg>
        <pc:picChg chg="mod">
          <ac:chgData name="Nathan Clouse" userId="60190519-0423-46ec-ac65-f82d83ecfd9c" providerId="ADAL" clId="{646C6E5E-3AC0-4767-9C29-70D223B15305}" dt="2021-10-04T02:49:53.590" v="1095" actId="1076"/>
          <ac:picMkLst>
            <pc:docMk/>
            <pc:sldMk cId="2404674770" sldId="485"/>
            <ac:picMk id="14338" creationId="{DBBA26EC-3F36-4FB6-B2EB-8010CD4713A4}"/>
          </ac:picMkLst>
        </pc:picChg>
      </pc:sldChg>
      <pc:sldChg chg="addSp delSp modSp add mod modClrScheme delAnim modAnim chgLayout modNotesTx">
        <pc:chgData name="Nathan Clouse" userId="60190519-0423-46ec-ac65-f82d83ecfd9c" providerId="ADAL" clId="{646C6E5E-3AC0-4767-9C29-70D223B15305}" dt="2021-10-05T13:40:44.150" v="1483" actId="1076"/>
        <pc:sldMkLst>
          <pc:docMk/>
          <pc:sldMk cId="2977132643" sldId="486"/>
        </pc:sldMkLst>
        <pc:spChg chg="del">
          <ac:chgData name="Nathan Clouse" userId="60190519-0423-46ec-ac65-f82d83ecfd9c" providerId="ADAL" clId="{646C6E5E-3AC0-4767-9C29-70D223B15305}" dt="2021-08-22T04:22:33.478" v="823" actId="700"/>
          <ac:spMkLst>
            <pc:docMk/>
            <pc:sldMk cId="2977132643" sldId="486"/>
            <ac:spMk id="2" creationId="{ADA5B566-4783-47A3-AEF7-29570B2808A6}"/>
          </ac:spMkLst>
        </pc:spChg>
        <pc:spChg chg="add mod">
          <ac:chgData name="Nathan Clouse" userId="60190519-0423-46ec-ac65-f82d83ecfd9c" providerId="ADAL" clId="{646C6E5E-3AC0-4767-9C29-70D223B15305}" dt="2021-10-05T13:40:44.150" v="1483" actId="1076"/>
          <ac:spMkLst>
            <pc:docMk/>
            <pc:sldMk cId="2977132643" sldId="486"/>
            <ac:spMk id="3" creationId="{235FE94E-310D-46E1-98D4-83400DDB1F09}"/>
          </ac:spMkLst>
        </pc:spChg>
        <pc:spChg chg="del">
          <ac:chgData name="Nathan Clouse" userId="60190519-0423-46ec-ac65-f82d83ecfd9c" providerId="ADAL" clId="{646C6E5E-3AC0-4767-9C29-70D223B15305}" dt="2021-08-22T04:22:33.478" v="823" actId="700"/>
          <ac:spMkLst>
            <pc:docMk/>
            <pc:sldMk cId="2977132643" sldId="486"/>
            <ac:spMk id="3" creationId="{C337A390-3755-4A33-83B8-E7132AD50D01}"/>
          </ac:spMkLst>
        </pc:spChg>
        <pc:spChg chg="del">
          <ac:chgData name="Nathan Clouse" userId="60190519-0423-46ec-ac65-f82d83ecfd9c" providerId="ADAL" clId="{646C6E5E-3AC0-4767-9C29-70D223B15305}" dt="2021-10-04T02:49:58.896" v="1096" actId="478"/>
          <ac:spMkLst>
            <pc:docMk/>
            <pc:sldMk cId="2977132643" sldId="486"/>
            <ac:spMk id="5" creationId="{CF821A7C-E557-4854-A0AE-04820E27196F}"/>
          </ac:spMkLst>
        </pc:spChg>
        <pc:spChg chg="del">
          <ac:chgData name="Nathan Clouse" userId="60190519-0423-46ec-ac65-f82d83ecfd9c" providerId="ADAL" clId="{646C6E5E-3AC0-4767-9C29-70D223B15305}" dt="2021-10-04T02:49:59.569" v="1097" actId="478"/>
          <ac:spMkLst>
            <pc:docMk/>
            <pc:sldMk cId="2977132643" sldId="486"/>
            <ac:spMk id="6" creationId="{1FA6A32D-8146-4B18-A85D-1DAA4F145E15}"/>
          </ac:spMkLst>
        </pc:spChg>
        <pc:spChg chg="del">
          <ac:chgData name="Nathan Clouse" userId="60190519-0423-46ec-ac65-f82d83ecfd9c" providerId="ADAL" clId="{646C6E5E-3AC0-4767-9C29-70D223B15305}" dt="2021-10-04T02:50:00.065" v="1098" actId="478"/>
          <ac:spMkLst>
            <pc:docMk/>
            <pc:sldMk cId="2977132643" sldId="486"/>
            <ac:spMk id="7" creationId="{F88CF707-E503-4C31-9D9E-53AF88CA9310}"/>
          </ac:spMkLst>
        </pc:spChg>
        <pc:spChg chg="del">
          <ac:chgData name="Nathan Clouse" userId="60190519-0423-46ec-ac65-f82d83ecfd9c" providerId="ADAL" clId="{646C6E5E-3AC0-4767-9C29-70D223B15305}" dt="2021-10-04T02:50:00.896" v="1099" actId="478"/>
          <ac:spMkLst>
            <pc:docMk/>
            <pc:sldMk cId="2977132643" sldId="486"/>
            <ac:spMk id="8" creationId="{E38E9ED6-73D0-4D83-A80B-66F621DBC712}"/>
          </ac:spMkLst>
        </pc:spChg>
        <pc:spChg chg="del">
          <ac:chgData name="Nathan Clouse" userId="60190519-0423-46ec-ac65-f82d83ecfd9c" providerId="ADAL" clId="{646C6E5E-3AC0-4767-9C29-70D223B15305}" dt="2021-10-04T02:50:01.425" v="1100" actId="478"/>
          <ac:spMkLst>
            <pc:docMk/>
            <pc:sldMk cId="2977132643" sldId="486"/>
            <ac:spMk id="9" creationId="{37AEF5A5-BBBF-44C2-B78C-BD93E7763BE3}"/>
          </ac:spMkLst>
        </pc:spChg>
        <pc:spChg chg="del">
          <ac:chgData name="Nathan Clouse" userId="60190519-0423-46ec-ac65-f82d83ecfd9c" providerId="ADAL" clId="{646C6E5E-3AC0-4767-9C29-70D223B15305}" dt="2021-10-04T02:50:02.017" v="1101" actId="478"/>
          <ac:spMkLst>
            <pc:docMk/>
            <pc:sldMk cId="2977132643" sldId="486"/>
            <ac:spMk id="10" creationId="{154D5667-783E-4F82-A269-38B52E830B46}"/>
          </ac:spMkLst>
        </pc:spChg>
        <pc:picChg chg="mod">
          <ac:chgData name="Nathan Clouse" userId="60190519-0423-46ec-ac65-f82d83ecfd9c" providerId="ADAL" clId="{646C6E5E-3AC0-4767-9C29-70D223B15305}" dt="2021-10-04T02:50:18.271" v="1114" actId="1035"/>
          <ac:picMkLst>
            <pc:docMk/>
            <pc:sldMk cId="2977132643" sldId="486"/>
            <ac:picMk id="9218" creationId="{8F1CF102-E347-4E20-A82F-CCD569FC9B2E}"/>
          </ac:picMkLst>
        </pc:picChg>
      </pc:sldChg>
      <pc:sldChg chg="delSp modSp add mod modClrScheme delAnim chgLayout">
        <pc:chgData name="Nathan Clouse" userId="60190519-0423-46ec-ac65-f82d83ecfd9c" providerId="ADAL" clId="{646C6E5E-3AC0-4767-9C29-70D223B15305}" dt="2021-10-04T02:53:14.650" v="1133" actId="1076"/>
        <pc:sldMkLst>
          <pc:docMk/>
          <pc:sldMk cId="930998310" sldId="487"/>
        </pc:sldMkLst>
        <pc:spChg chg="del">
          <ac:chgData name="Nathan Clouse" userId="60190519-0423-46ec-ac65-f82d83ecfd9c" providerId="ADAL" clId="{646C6E5E-3AC0-4767-9C29-70D223B15305}" dt="2021-08-22T04:24:13.142" v="828" actId="700"/>
          <ac:spMkLst>
            <pc:docMk/>
            <pc:sldMk cId="930998310" sldId="487"/>
            <ac:spMk id="2" creationId="{38A6983F-8287-4985-8FDB-305C36851DD7}"/>
          </ac:spMkLst>
        </pc:spChg>
        <pc:spChg chg="del">
          <ac:chgData name="Nathan Clouse" userId="60190519-0423-46ec-ac65-f82d83ecfd9c" providerId="ADAL" clId="{646C6E5E-3AC0-4767-9C29-70D223B15305}" dt="2021-08-22T04:24:13.142" v="828" actId="700"/>
          <ac:spMkLst>
            <pc:docMk/>
            <pc:sldMk cId="930998310" sldId="487"/>
            <ac:spMk id="3" creationId="{6C0866C1-3497-4789-849A-81187EBF3146}"/>
          </ac:spMkLst>
        </pc:spChg>
        <pc:spChg chg="del">
          <ac:chgData name="Nathan Clouse" userId="60190519-0423-46ec-ac65-f82d83ecfd9c" providerId="ADAL" clId="{646C6E5E-3AC0-4767-9C29-70D223B15305}" dt="2021-10-04T02:53:03.312" v="1125" actId="478"/>
          <ac:spMkLst>
            <pc:docMk/>
            <pc:sldMk cId="930998310" sldId="487"/>
            <ac:spMk id="5" creationId="{0905C63B-6C2D-4BB8-8F24-7ED1C4D69E60}"/>
          </ac:spMkLst>
        </pc:spChg>
        <pc:spChg chg="del">
          <ac:chgData name="Nathan Clouse" userId="60190519-0423-46ec-ac65-f82d83ecfd9c" providerId="ADAL" clId="{646C6E5E-3AC0-4767-9C29-70D223B15305}" dt="2021-10-04T02:53:03.888" v="1126" actId="478"/>
          <ac:spMkLst>
            <pc:docMk/>
            <pc:sldMk cId="930998310" sldId="487"/>
            <ac:spMk id="6" creationId="{10B031C4-F666-490D-A43F-A7A46F617C07}"/>
          </ac:spMkLst>
        </pc:spChg>
        <pc:spChg chg="del">
          <ac:chgData name="Nathan Clouse" userId="60190519-0423-46ec-ac65-f82d83ecfd9c" providerId="ADAL" clId="{646C6E5E-3AC0-4767-9C29-70D223B15305}" dt="2021-10-04T02:53:04.696" v="1127" actId="478"/>
          <ac:spMkLst>
            <pc:docMk/>
            <pc:sldMk cId="930998310" sldId="487"/>
            <ac:spMk id="7" creationId="{D74E6432-7E1F-49BB-A1FF-E9DB53E7E70F}"/>
          </ac:spMkLst>
        </pc:spChg>
        <pc:spChg chg="del">
          <ac:chgData name="Nathan Clouse" userId="60190519-0423-46ec-ac65-f82d83ecfd9c" providerId="ADAL" clId="{646C6E5E-3AC0-4767-9C29-70D223B15305}" dt="2021-10-04T02:53:05.336" v="1128" actId="478"/>
          <ac:spMkLst>
            <pc:docMk/>
            <pc:sldMk cId="930998310" sldId="487"/>
            <ac:spMk id="8" creationId="{FC4CF291-7524-40E9-B5AE-7928F7C861BC}"/>
          </ac:spMkLst>
        </pc:spChg>
        <pc:spChg chg="del">
          <ac:chgData name="Nathan Clouse" userId="60190519-0423-46ec-ac65-f82d83ecfd9c" providerId="ADAL" clId="{646C6E5E-3AC0-4767-9C29-70D223B15305}" dt="2021-10-04T02:53:05.903" v="1129" actId="478"/>
          <ac:spMkLst>
            <pc:docMk/>
            <pc:sldMk cId="930998310" sldId="487"/>
            <ac:spMk id="9" creationId="{D496E5F8-2198-4A03-9C01-ABA3C947E95C}"/>
          </ac:spMkLst>
        </pc:spChg>
        <pc:spChg chg="del">
          <ac:chgData name="Nathan Clouse" userId="60190519-0423-46ec-ac65-f82d83ecfd9c" providerId="ADAL" clId="{646C6E5E-3AC0-4767-9C29-70D223B15305}" dt="2021-10-04T02:53:06.359" v="1130" actId="478"/>
          <ac:spMkLst>
            <pc:docMk/>
            <pc:sldMk cId="930998310" sldId="487"/>
            <ac:spMk id="10" creationId="{C0E31539-1CF1-45DD-ACD5-CA278846B6B1}"/>
          </ac:spMkLst>
        </pc:spChg>
        <pc:picChg chg="mod">
          <ac:chgData name="Nathan Clouse" userId="60190519-0423-46ec-ac65-f82d83ecfd9c" providerId="ADAL" clId="{646C6E5E-3AC0-4767-9C29-70D223B15305}" dt="2021-10-04T02:53:14.650" v="1133" actId="1076"/>
          <ac:picMkLst>
            <pc:docMk/>
            <pc:sldMk cId="930998310" sldId="487"/>
            <ac:picMk id="8194" creationId="{BDFDBCFD-7380-4F0F-96FA-655D6B765669}"/>
          </ac:picMkLst>
        </pc:picChg>
      </pc:sldChg>
      <pc:sldChg chg="addSp delSp modSp new mod modClrScheme chgLayout">
        <pc:chgData name="Nathan Clouse" userId="60190519-0423-46ec-ac65-f82d83ecfd9c" providerId="ADAL" clId="{646C6E5E-3AC0-4767-9C29-70D223B15305}" dt="2021-10-09T03:31:52.748" v="1598" actId="22"/>
        <pc:sldMkLst>
          <pc:docMk/>
          <pc:sldMk cId="1854701556" sldId="488"/>
        </pc:sldMkLst>
        <pc:spChg chg="add mod">
          <ac:chgData name="Nathan Clouse" userId="60190519-0423-46ec-ac65-f82d83ecfd9c" providerId="ADAL" clId="{646C6E5E-3AC0-4767-9C29-70D223B15305}" dt="2021-10-04T02:54:46.375" v="1176" actId="20577"/>
          <ac:spMkLst>
            <pc:docMk/>
            <pc:sldMk cId="1854701556" sldId="488"/>
            <ac:spMk id="2" creationId="{A15847D4-5A02-4527-947C-9513E11F21C6}"/>
          </ac:spMkLst>
        </pc:spChg>
        <pc:spChg chg="add mod">
          <ac:chgData name="Nathan Clouse" userId="60190519-0423-46ec-ac65-f82d83ecfd9c" providerId="ADAL" clId="{646C6E5E-3AC0-4767-9C29-70D223B15305}" dt="2021-08-22T04:24:51.832" v="836" actId="115"/>
          <ac:spMkLst>
            <pc:docMk/>
            <pc:sldMk cId="1854701556" sldId="488"/>
            <ac:spMk id="3" creationId="{2D4FC724-8F97-42DB-80DB-51ECA19F588E}"/>
          </ac:spMkLst>
        </pc:spChg>
        <pc:spChg chg="add del mod">
          <ac:chgData name="Nathan Clouse" userId="60190519-0423-46ec-ac65-f82d83ecfd9c" providerId="ADAL" clId="{646C6E5E-3AC0-4767-9C29-70D223B15305}" dt="2021-10-09T03:31:52.748" v="1598" actId="22"/>
          <ac:spMkLst>
            <pc:docMk/>
            <pc:sldMk cId="1854701556" sldId="488"/>
            <ac:spMk id="4" creationId="{DA423318-20A5-438F-A958-9F7410FDD798}"/>
          </ac:spMkLst>
        </pc:spChg>
        <pc:picChg chg="add mod ord">
          <ac:chgData name="Nathan Clouse" userId="60190519-0423-46ec-ac65-f82d83ecfd9c" providerId="ADAL" clId="{646C6E5E-3AC0-4767-9C29-70D223B15305}" dt="2021-10-09T03:31:52.748" v="1598" actId="22"/>
          <ac:picMkLst>
            <pc:docMk/>
            <pc:sldMk cId="1854701556" sldId="488"/>
            <ac:picMk id="6" creationId="{F33B3501-CC99-4366-9BC2-78FFD1A7D151}"/>
          </ac:picMkLst>
        </pc:picChg>
      </pc:sldChg>
      <pc:sldChg chg="addSp delSp modSp new mod modClrScheme chgLayout">
        <pc:chgData name="Nathan Clouse" userId="60190519-0423-46ec-ac65-f82d83ecfd9c" providerId="ADAL" clId="{646C6E5E-3AC0-4767-9C29-70D223B15305}" dt="2021-10-09T03:32:54.946" v="1599"/>
        <pc:sldMkLst>
          <pc:docMk/>
          <pc:sldMk cId="1561042054" sldId="489"/>
        </pc:sldMkLst>
        <pc:spChg chg="add mod">
          <ac:chgData name="Nathan Clouse" userId="60190519-0423-46ec-ac65-f82d83ecfd9c" providerId="ADAL" clId="{646C6E5E-3AC0-4767-9C29-70D223B15305}" dt="2021-08-22T04:26:25.807" v="842"/>
          <ac:spMkLst>
            <pc:docMk/>
            <pc:sldMk cId="1561042054" sldId="489"/>
            <ac:spMk id="2" creationId="{FCD22DB3-32ED-45E6-8429-ECFEE0B17F11}"/>
          </ac:spMkLst>
        </pc:spChg>
        <pc:spChg chg="add del mod">
          <ac:chgData name="Nathan Clouse" userId="60190519-0423-46ec-ac65-f82d83ecfd9c" providerId="ADAL" clId="{646C6E5E-3AC0-4767-9C29-70D223B15305}" dt="2021-10-09T03:32:54.946" v="1599"/>
          <ac:spMkLst>
            <pc:docMk/>
            <pc:sldMk cId="1561042054" sldId="489"/>
            <ac:spMk id="3" creationId="{E9BE8190-EF23-412C-B076-4577F5DEAD8C}"/>
          </ac:spMkLst>
        </pc:spChg>
        <pc:spChg chg="add mod">
          <ac:chgData name="Nathan Clouse" userId="60190519-0423-46ec-ac65-f82d83ecfd9c" providerId="ADAL" clId="{646C6E5E-3AC0-4767-9C29-70D223B15305}" dt="2021-08-22T04:26:35.273" v="864" actId="20577"/>
          <ac:spMkLst>
            <pc:docMk/>
            <pc:sldMk cId="1561042054" sldId="489"/>
            <ac:spMk id="4" creationId="{F2B088CA-D95A-4888-A1B6-B5D700850F34}"/>
          </ac:spMkLst>
        </pc:spChg>
        <pc:picChg chg="add mod">
          <ac:chgData name="Nathan Clouse" userId="60190519-0423-46ec-ac65-f82d83ecfd9c" providerId="ADAL" clId="{646C6E5E-3AC0-4767-9C29-70D223B15305}" dt="2021-10-09T03:32:54.946" v="1599"/>
          <ac:picMkLst>
            <pc:docMk/>
            <pc:sldMk cId="1561042054" sldId="489"/>
            <ac:picMk id="3074" creationId="{65F5652E-0E3C-4F2D-B29D-63591E883A91}"/>
          </ac:picMkLst>
        </pc:picChg>
      </pc:sldChg>
      <pc:sldChg chg="addSp modSp new mod modAnim">
        <pc:chgData name="Nathan Clouse" userId="60190519-0423-46ec-ac65-f82d83ecfd9c" providerId="ADAL" clId="{646C6E5E-3AC0-4767-9C29-70D223B15305}" dt="2021-10-04T02:57:41.111" v="1178" actId="1076"/>
        <pc:sldMkLst>
          <pc:docMk/>
          <pc:sldMk cId="3206166861" sldId="490"/>
        </pc:sldMkLst>
        <pc:spChg chg="add mod">
          <ac:chgData name="Nathan Clouse" userId="60190519-0423-46ec-ac65-f82d83ecfd9c" providerId="ADAL" clId="{646C6E5E-3AC0-4767-9C29-70D223B15305}" dt="2021-10-04T02:57:41.111" v="1178" actId="1076"/>
          <ac:spMkLst>
            <pc:docMk/>
            <pc:sldMk cId="3206166861" sldId="490"/>
            <ac:spMk id="6" creationId="{01FD83CB-9A57-41C6-A2F6-27AEE3DA34DA}"/>
          </ac:spMkLst>
        </pc:spChg>
        <pc:spChg chg="add mod">
          <ac:chgData name="Nathan Clouse" userId="60190519-0423-46ec-ac65-f82d83ecfd9c" providerId="ADAL" clId="{646C6E5E-3AC0-4767-9C29-70D223B15305}" dt="2021-10-04T02:57:41.111" v="1178" actId="1076"/>
          <ac:spMkLst>
            <pc:docMk/>
            <pc:sldMk cId="3206166861" sldId="490"/>
            <ac:spMk id="7" creationId="{5C194E8D-301F-4323-88AA-B35A9A9036A9}"/>
          </ac:spMkLst>
        </pc:spChg>
        <pc:picChg chg="add mod">
          <ac:chgData name="Nathan Clouse" userId="60190519-0423-46ec-ac65-f82d83ecfd9c" providerId="ADAL" clId="{646C6E5E-3AC0-4767-9C29-70D223B15305}" dt="2021-08-22T04:29:15.781" v="866"/>
          <ac:picMkLst>
            <pc:docMk/>
            <pc:sldMk cId="3206166861" sldId="490"/>
            <ac:picMk id="5" creationId="{4D210532-FE5E-4F59-95EB-7D307BCB099E}"/>
          </ac:picMkLst>
        </pc:picChg>
      </pc:sldChg>
      <pc:sldChg chg="new del">
        <pc:chgData name="Nathan Clouse" userId="60190519-0423-46ec-ac65-f82d83ecfd9c" providerId="ADAL" clId="{646C6E5E-3AC0-4767-9C29-70D223B15305}" dt="2021-08-22T04:29:37.343" v="869" actId="47"/>
        <pc:sldMkLst>
          <pc:docMk/>
          <pc:sldMk cId="875924185" sldId="491"/>
        </pc:sldMkLst>
      </pc:sldChg>
      <pc:sldChg chg="addSp delSp modSp add mod modClrScheme modAnim chgLayout">
        <pc:chgData name="Nathan Clouse" userId="60190519-0423-46ec-ac65-f82d83ecfd9c" providerId="ADAL" clId="{646C6E5E-3AC0-4767-9C29-70D223B15305}" dt="2021-10-04T03:06:00.696" v="1346" actId="207"/>
        <pc:sldMkLst>
          <pc:docMk/>
          <pc:sldMk cId="2751658679" sldId="491"/>
        </pc:sldMkLst>
        <pc:spChg chg="add del mod ord">
          <ac:chgData name="Nathan Clouse" userId="60190519-0423-46ec-ac65-f82d83ecfd9c" providerId="ADAL" clId="{646C6E5E-3AC0-4767-9C29-70D223B15305}" dt="2021-10-04T03:05:03.904" v="1337" actId="700"/>
          <ac:spMkLst>
            <pc:docMk/>
            <pc:sldMk cId="2751658679" sldId="491"/>
            <ac:spMk id="2" creationId="{8786C569-F748-45BF-9D1A-B653F188C8B1}"/>
          </ac:spMkLst>
        </pc:spChg>
        <pc:spChg chg="add del mod ord">
          <ac:chgData name="Nathan Clouse" userId="60190519-0423-46ec-ac65-f82d83ecfd9c" providerId="ADAL" clId="{646C6E5E-3AC0-4767-9C29-70D223B15305}" dt="2021-10-04T03:04:59.479" v="1334" actId="700"/>
          <ac:spMkLst>
            <pc:docMk/>
            <pc:sldMk cId="2751658679" sldId="491"/>
            <ac:spMk id="3" creationId="{F2C0043D-B673-42EF-9F51-637A36232E77}"/>
          </ac:spMkLst>
        </pc:spChg>
        <pc:spChg chg="mod ord">
          <ac:chgData name="Nathan Clouse" userId="60190519-0423-46ec-ac65-f82d83ecfd9c" providerId="ADAL" clId="{646C6E5E-3AC0-4767-9C29-70D223B15305}" dt="2021-10-04T03:05:03.904" v="1337" actId="700"/>
          <ac:spMkLst>
            <pc:docMk/>
            <pc:sldMk cId="2751658679" sldId="491"/>
            <ac:spMk id="4" creationId="{A6E474F7-EC45-498D-9C15-328FE3649DE6}"/>
          </ac:spMkLst>
        </pc:spChg>
        <pc:spChg chg="add mod ord">
          <ac:chgData name="Nathan Clouse" userId="60190519-0423-46ec-ac65-f82d83ecfd9c" providerId="ADAL" clId="{646C6E5E-3AC0-4767-9C29-70D223B15305}" dt="2021-10-04T03:05:03.904" v="1337" actId="700"/>
          <ac:spMkLst>
            <pc:docMk/>
            <pc:sldMk cId="2751658679" sldId="491"/>
            <ac:spMk id="5" creationId="{F7C997BC-F92D-4901-860C-028A183AAF07}"/>
          </ac:spMkLst>
        </pc:spChg>
        <pc:spChg chg="add mod">
          <ac:chgData name="Nathan Clouse" userId="60190519-0423-46ec-ac65-f82d83ecfd9c" providerId="ADAL" clId="{646C6E5E-3AC0-4767-9C29-70D223B15305}" dt="2021-10-04T03:05:40.813" v="1343" actId="14100"/>
          <ac:spMkLst>
            <pc:docMk/>
            <pc:sldMk cId="2751658679" sldId="491"/>
            <ac:spMk id="7" creationId="{2DA41317-52EC-49DD-8ED3-019B77AFDCA2}"/>
          </ac:spMkLst>
        </pc:spChg>
        <pc:spChg chg="add mod">
          <ac:chgData name="Nathan Clouse" userId="60190519-0423-46ec-ac65-f82d83ecfd9c" providerId="ADAL" clId="{646C6E5E-3AC0-4767-9C29-70D223B15305}" dt="2021-10-04T03:06:00.696" v="1346" actId="207"/>
          <ac:spMkLst>
            <pc:docMk/>
            <pc:sldMk cId="2751658679" sldId="491"/>
            <ac:spMk id="8" creationId="{9D5C672A-A5A4-4A96-AAE6-5DC4DEF6DBE9}"/>
          </ac:spMkLst>
        </pc:spChg>
        <pc:picChg chg="mod">
          <ac:chgData name="Nathan Clouse" userId="60190519-0423-46ec-ac65-f82d83ecfd9c" providerId="ADAL" clId="{646C6E5E-3AC0-4767-9C29-70D223B15305}" dt="2021-10-04T03:05:00.868" v="1336" actId="14100"/>
          <ac:picMkLst>
            <pc:docMk/>
            <pc:sldMk cId="2751658679" sldId="491"/>
            <ac:picMk id="6" creationId="{43620A13-E63D-4210-A02A-0C59C9890FCE}"/>
          </ac:picMkLst>
        </pc:picChg>
      </pc:sldChg>
      <pc:sldChg chg="delSp add mod modClrScheme delAnim chgLayout">
        <pc:chgData name="Nathan Clouse" userId="60190519-0423-46ec-ac65-f82d83ecfd9c" providerId="ADAL" clId="{646C6E5E-3AC0-4767-9C29-70D223B15305}" dt="2021-10-04T03:06:16.500" v="1348" actId="478"/>
        <pc:sldMkLst>
          <pc:docMk/>
          <pc:sldMk cId="1182792973" sldId="492"/>
        </pc:sldMkLst>
        <pc:spChg chg="del">
          <ac:chgData name="Nathan Clouse" userId="60190519-0423-46ec-ac65-f82d83ecfd9c" providerId="ADAL" clId="{646C6E5E-3AC0-4767-9C29-70D223B15305}" dt="2021-08-22T04:38:31.017" v="925" actId="700"/>
          <ac:spMkLst>
            <pc:docMk/>
            <pc:sldMk cId="1182792973" sldId="492"/>
            <ac:spMk id="4" creationId="{A8EC108E-EA85-48AD-9B8A-1DD0453FAC35}"/>
          </ac:spMkLst>
        </pc:spChg>
        <pc:spChg chg="del">
          <ac:chgData name="Nathan Clouse" userId="60190519-0423-46ec-ac65-f82d83ecfd9c" providerId="ADAL" clId="{646C6E5E-3AC0-4767-9C29-70D223B15305}" dt="2021-10-04T03:06:15.900" v="1347" actId="478"/>
          <ac:spMkLst>
            <pc:docMk/>
            <pc:sldMk cId="1182792973" sldId="492"/>
            <ac:spMk id="7" creationId="{00B99448-7B5C-49D4-8199-FE9D396C4D58}"/>
          </ac:spMkLst>
        </pc:spChg>
        <pc:spChg chg="del">
          <ac:chgData name="Nathan Clouse" userId="60190519-0423-46ec-ac65-f82d83ecfd9c" providerId="ADAL" clId="{646C6E5E-3AC0-4767-9C29-70D223B15305}" dt="2021-10-04T03:06:16.500" v="1348" actId="478"/>
          <ac:spMkLst>
            <pc:docMk/>
            <pc:sldMk cId="1182792973" sldId="492"/>
            <ac:spMk id="8" creationId="{5DB2CB1F-8AA3-496A-B6ED-2605ED61D725}"/>
          </ac:spMkLst>
        </pc:spChg>
      </pc:sldChg>
      <pc:sldChg chg="addSp delSp modSp add mod modClrScheme chgLayout">
        <pc:chgData name="Nathan Clouse" userId="60190519-0423-46ec-ac65-f82d83ecfd9c" providerId="ADAL" clId="{646C6E5E-3AC0-4767-9C29-70D223B15305}" dt="2021-10-04T02:58:24.141" v="1186" actId="20577"/>
        <pc:sldMkLst>
          <pc:docMk/>
          <pc:sldMk cId="3272928979" sldId="495"/>
        </pc:sldMkLst>
        <pc:spChg chg="add mod ord">
          <ac:chgData name="Nathan Clouse" userId="60190519-0423-46ec-ac65-f82d83ecfd9c" providerId="ADAL" clId="{646C6E5E-3AC0-4767-9C29-70D223B15305}" dt="2021-10-04T02:58:24.141" v="1186" actId="20577"/>
          <ac:spMkLst>
            <pc:docMk/>
            <pc:sldMk cId="3272928979" sldId="495"/>
            <ac:spMk id="2" creationId="{E3F83C1C-96CA-429A-BA93-974D6CC7EFD1}"/>
          </ac:spMkLst>
        </pc:spChg>
        <pc:spChg chg="add mod ord">
          <ac:chgData name="Nathan Clouse" userId="60190519-0423-46ec-ac65-f82d83ecfd9c" providerId="ADAL" clId="{646C6E5E-3AC0-4767-9C29-70D223B15305}" dt="2021-10-04T02:58:21.933" v="1183" actId="700"/>
          <ac:spMkLst>
            <pc:docMk/>
            <pc:sldMk cId="3272928979" sldId="495"/>
            <ac:spMk id="3" creationId="{A4953428-6C20-4F56-AFD3-A02DFCAE2905}"/>
          </ac:spMkLst>
        </pc:spChg>
        <pc:spChg chg="mod ord">
          <ac:chgData name="Nathan Clouse" userId="60190519-0423-46ec-ac65-f82d83ecfd9c" providerId="ADAL" clId="{646C6E5E-3AC0-4767-9C29-70D223B15305}" dt="2021-10-04T02:58:21.933" v="1183" actId="700"/>
          <ac:spMkLst>
            <pc:docMk/>
            <pc:sldMk cId="3272928979" sldId="495"/>
            <ac:spMk id="4" creationId="{0B0F1467-BE6B-4DA3-917E-88FCE6C1AD09}"/>
          </ac:spMkLst>
        </pc:spChg>
        <pc:spChg chg="del">
          <ac:chgData name="Nathan Clouse" userId="60190519-0423-46ec-ac65-f82d83ecfd9c" providerId="ADAL" clId="{646C6E5E-3AC0-4767-9C29-70D223B15305}" dt="2021-08-22T04:30:00.788" v="871" actId="700"/>
          <ac:spMkLst>
            <pc:docMk/>
            <pc:sldMk cId="3272928979" sldId="495"/>
            <ac:spMk id="10" creationId="{932B5C03-651C-4B31-BB69-167D7FF64B04}"/>
          </ac:spMkLst>
        </pc:spChg>
      </pc:sldChg>
      <pc:sldChg chg="addSp delSp modSp new mod modClrScheme chgLayout">
        <pc:chgData name="Nathan Clouse" userId="60190519-0423-46ec-ac65-f82d83ecfd9c" providerId="ADAL" clId="{646C6E5E-3AC0-4767-9C29-70D223B15305}" dt="2021-10-09T03:34:32.414" v="1601"/>
        <pc:sldMkLst>
          <pc:docMk/>
          <pc:sldMk cId="3199292706" sldId="496"/>
        </pc:sldMkLst>
        <pc:spChg chg="del mod ord">
          <ac:chgData name="Nathan Clouse" userId="60190519-0423-46ec-ac65-f82d83ecfd9c" providerId="ADAL" clId="{646C6E5E-3AC0-4767-9C29-70D223B15305}" dt="2021-08-22T04:30:44.642" v="872" actId="700"/>
          <ac:spMkLst>
            <pc:docMk/>
            <pc:sldMk cId="3199292706" sldId="496"/>
            <ac:spMk id="2" creationId="{0AECAA80-6B27-437F-B3E6-72B96D43473A}"/>
          </ac:spMkLst>
        </pc:spChg>
        <pc:spChg chg="add mod ord">
          <ac:chgData name="Nathan Clouse" userId="60190519-0423-46ec-ac65-f82d83ecfd9c" providerId="ADAL" clId="{646C6E5E-3AC0-4767-9C29-70D223B15305}" dt="2021-08-22T04:30:51.974" v="873"/>
          <ac:spMkLst>
            <pc:docMk/>
            <pc:sldMk cId="3199292706" sldId="496"/>
            <ac:spMk id="3" creationId="{9D299CB0-CDE8-464D-999F-62BC42389D45}"/>
          </ac:spMkLst>
        </pc:spChg>
        <pc:spChg chg="add mod ord">
          <ac:chgData name="Nathan Clouse" userId="60190519-0423-46ec-ac65-f82d83ecfd9c" providerId="ADAL" clId="{646C6E5E-3AC0-4767-9C29-70D223B15305}" dt="2021-08-22T04:31:15.467" v="883" actId="27636"/>
          <ac:spMkLst>
            <pc:docMk/>
            <pc:sldMk cId="3199292706" sldId="496"/>
            <ac:spMk id="4" creationId="{574D7269-40EE-49F8-8980-7D8ECD0880D2}"/>
          </ac:spMkLst>
        </pc:spChg>
        <pc:spChg chg="add del mod ord">
          <ac:chgData name="Nathan Clouse" userId="60190519-0423-46ec-ac65-f82d83ecfd9c" providerId="ADAL" clId="{646C6E5E-3AC0-4767-9C29-70D223B15305}" dt="2021-10-09T03:34:32.414" v="1601"/>
          <ac:spMkLst>
            <pc:docMk/>
            <pc:sldMk cId="3199292706" sldId="496"/>
            <ac:spMk id="5" creationId="{005F530C-A604-4677-A604-6258F28CB664}"/>
          </ac:spMkLst>
        </pc:spChg>
        <pc:picChg chg="add mod">
          <ac:chgData name="Nathan Clouse" userId="60190519-0423-46ec-ac65-f82d83ecfd9c" providerId="ADAL" clId="{646C6E5E-3AC0-4767-9C29-70D223B15305}" dt="2021-10-09T03:34:32.414" v="1601"/>
          <ac:picMkLst>
            <pc:docMk/>
            <pc:sldMk cId="3199292706" sldId="496"/>
            <ac:picMk id="5122" creationId="{665B9924-1B47-45DE-A1AD-6C2319F9A70D}"/>
          </ac:picMkLst>
        </pc:picChg>
      </pc:sldChg>
      <pc:sldChg chg="addSp modSp new mod modClrScheme chgLayout">
        <pc:chgData name="Nathan Clouse" userId="60190519-0423-46ec-ac65-f82d83ecfd9c" providerId="ADAL" clId="{646C6E5E-3AC0-4767-9C29-70D223B15305}" dt="2021-08-22T04:33:51.933" v="907" actId="27636"/>
        <pc:sldMkLst>
          <pc:docMk/>
          <pc:sldMk cId="2321070275" sldId="497"/>
        </pc:sldMkLst>
        <pc:spChg chg="add mod">
          <ac:chgData name="Nathan Clouse" userId="60190519-0423-46ec-ac65-f82d83ecfd9c" providerId="ADAL" clId="{646C6E5E-3AC0-4767-9C29-70D223B15305}" dt="2021-08-22T04:33:37.587" v="899"/>
          <ac:spMkLst>
            <pc:docMk/>
            <pc:sldMk cId="2321070275" sldId="497"/>
            <ac:spMk id="2" creationId="{5E4A7A5C-B160-44CB-9110-445D362BB9B5}"/>
          </ac:spMkLst>
        </pc:spChg>
        <pc:spChg chg="add mod">
          <ac:chgData name="Nathan Clouse" userId="60190519-0423-46ec-ac65-f82d83ecfd9c" providerId="ADAL" clId="{646C6E5E-3AC0-4767-9C29-70D223B15305}" dt="2021-08-22T04:33:51.933" v="906" actId="27636"/>
          <ac:spMkLst>
            <pc:docMk/>
            <pc:sldMk cId="2321070275" sldId="497"/>
            <ac:spMk id="3" creationId="{3ACABE50-1799-457F-B7C8-F76AC30D4B53}"/>
          </ac:spMkLst>
        </pc:spChg>
        <pc:spChg chg="add mod">
          <ac:chgData name="Nathan Clouse" userId="60190519-0423-46ec-ac65-f82d83ecfd9c" providerId="ADAL" clId="{646C6E5E-3AC0-4767-9C29-70D223B15305}" dt="2021-08-22T04:33:51.933" v="907" actId="27636"/>
          <ac:spMkLst>
            <pc:docMk/>
            <pc:sldMk cId="2321070275" sldId="497"/>
            <ac:spMk id="4" creationId="{97F62D8B-5DC8-43EC-8150-F08EDD5CCB02}"/>
          </ac:spMkLst>
        </pc:spChg>
      </pc:sldChg>
      <pc:sldChg chg="modSp add mod modClrScheme chgLayout">
        <pc:chgData name="Nathan Clouse" userId="60190519-0423-46ec-ac65-f82d83ecfd9c" providerId="ADAL" clId="{646C6E5E-3AC0-4767-9C29-70D223B15305}" dt="2021-08-22T04:34:31.733" v="909" actId="700"/>
        <pc:sldMkLst>
          <pc:docMk/>
          <pc:sldMk cId="133480487" sldId="498"/>
        </pc:sldMkLst>
        <pc:spChg chg="mod ord">
          <ac:chgData name="Nathan Clouse" userId="60190519-0423-46ec-ac65-f82d83ecfd9c" providerId="ADAL" clId="{646C6E5E-3AC0-4767-9C29-70D223B15305}" dt="2021-08-22T04:34:31.733" v="909" actId="700"/>
          <ac:spMkLst>
            <pc:docMk/>
            <pc:sldMk cId="133480487" sldId="498"/>
            <ac:spMk id="6" creationId="{18059CB0-9C39-4647-A6A7-E3FD0F57CA84}"/>
          </ac:spMkLst>
        </pc:spChg>
      </pc:sldChg>
      <pc:sldChg chg="modSp add mod modClrScheme chgLayout">
        <pc:chgData name="Nathan Clouse" userId="60190519-0423-46ec-ac65-f82d83ecfd9c" providerId="ADAL" clId="{646C6E5E-3AC0-4767-9C29-70D223B15305}" dt="2021-08-22T04:34:31.733" v="909" actId="700"/>
        <pc:sldMkLst>
          <pc:docMk/>
          <pc:sldMk cId="1768609534" sldId="499"/>
        </pc:sldMkLst>
        <pc:spChg chg="mod ord">
          <ac:chgData name="Nathan Clouse" userId="60190519-0423-46ec-ac65-f82d83ecfd9c" providerId="ADAL" clId="{646C6E5E-3AC0-4767-9C29-70D223B15305}" dt="2021-08-22T04:34:31.733" v="909" actId="700"/>
          <ac:spMkLst>
            <pc:docMk/>
            <pc:sldMk cId="1768609534" sldId="499"/>
            <ac:spMk id="6" creationId="{D28CF4AD-14AB-4AB4-BB75-5E74D8A2444A}"/>
          </ac:spMkLst>
        </pc:spChg>
      </pc:sldChg>
      <pc:sldChg chg="delSp modSp add mod modClrScheme delAnim chgLayout">
        <pc:chgData name="Nathan Clouse" userId="60190519-0423-46ec-ac65-f82d83ecfd9c" providerId="ADAL" clId="{646C6E5E-3AC0-4767-9C29-70D223B15305}" dt="2021-10-04T03:04:23.941" v="1328" actId="478"/>
        <pc:sldMkLst>
          <pc:docMk/>
          <pc:sldMk cId="2236362690" sldId="500"/>
        </pc:sldMkLst>
        <pc:spChg chg="mod ord">
          <ac:chgData name="Nathan Clouse" userId="60190519-0423-46ec-ac65-f82d83ecfd9c" providerId="ADAL" clId="{646C6E5E-3AC0-4767-9C29-70D223B15305}" dt="2021-08-22T04:35:41.769" v="911" actId="700"/>
          <ac:spMkLst>
            <pc:docMk/>
            <pc:sldMk cId="2236362690" sldId="500"/>
            <ac:spMk id="8" creationId="{E98C44E1-AA4F-4CF2-B039-C2874325AD9F}"/>
          </ac:spMkLst>
        </pc:spChg>
        <pc:spChg chg="del">
          <ac:chgData name="Nathan Clouse" userId="60190519-0423-46ec-ac65-f82d83ecfd9c" providerId="ADAL" clId="{646C6E5E-3AC0-4767-9C29-70D223B15305}" dt="2021-10-04T03:04:23.421" v="1327" actId="478"/>
          <ac:spMkLst>
            <pc:docMk/>
            <pc:sldMk cId="2236362690" sldId="500"/>
            <ac:spMk id="10" creationId="{C6F88DDB-2706-457E-8D10-132EAFD6F78B}"/>
          </ac:spMkLst>
        </pc:spChg>
        <pc:spChg chg="del">
          <ac:chgData name="Nathan Clouse" userId="60190519-0423-46ec-ac65-f82d83ecfd9c" providerId="ADAL" clId="{646C6E5E-3AC0-4767-9C29-70D223B15305}" dt="2021-10-04T03:04:23.941" v="1328" actId="478"/>
          <ac:spMkLst>
            <pc:docMk/>
            <pc:sldMk cId="2236362690" sldId="500"/>
            <ac:spMk id="11" creationId="{0F754017-D56D-4439-91D4-84FD6A2FCF51}"/>
          </ac:spMkLst>
        </pc:spChg>
      </pc:sldChg>
      <pc:sldChg chg="addSp delSp modSp new mod modClrScheme chgLayout">
        <pc:chgData name="Nathan Clouse" userId="60190519-0423-46ec-ac65-f82d83ecfd9c" providerId="ADAL" clId="{646C6E5E-3AC0-4767-9C29-70D223B15305}" dt="2021-10-09T03:35:09.919" v="1602"/>
        <pc:sldMkLst>
          <pc:docMk/>
          <pc:sldMk cId="4208409898" sldId="501"/>
        </pc:sldMkLst>
        <pc:spChg chg="add mod">
          <ac:chgData name="Nathan Clouse" userId="60190519-0423-46ec-ac65-f82d83ecfd9c" providerId="ADAL" clId="{646C6E5E-3AC0-4767-9C29-70D223B15305}" dt="2021-08-22T04:36:09.034" v="914"/>
          <ac:spMkLst>
            <pc:docMk/>
            <pc:sldMk cId="4208409898" sldId="501"/>
            <ac:spMk id="2" creationId="{9375B582-DAE2-41A8-A6DD-98AA60543DC3}"/>
          </ac:spMkLst>
        </pc:spChg>
        <pc:spChg chg="add mod">
          <ac:chgData name="Nathan Clouse" userId="60190519-0423-46ec-ac65-f82d83ecfd9c" providerId="ADAL" clId="{646C6E5E-3AC0-4767-9C29-70D223B15305}" dt="2021-08-22T04:36:19.490" v="920" actId="27636"/>
          <ac:spMkLst>
            <pc:docMk/>
            <pc:sldMk cId="4208409898" sldId="501"/>
            <ac:spMk id="3" creationId="{31BF709A-D47D-4FA9-A4D5-B177EAD17742}"/>
          </ac:spMkLst>
        </pc:spChg>
        <pc:spChg chg="add del mod">
          <ac:chgData name="Nathan Clouse" userId="60190519-0423-46ec-ac65-f82d83ecfd9c" providerId="ADAL" clId="{646C6E5E-3AC0-4767-9C29-70D223B15305}" dt="2021-10-09T03:35:09.919" v="1602"/>
          <ac:spMkLst>
            <pc:docMk/>
            <pc:sldMk cId="4208409898" sldId="501"/>
            <ac:spMk id="4" creationId="{35485B2D-483E-4973-8AAE-7A8B4999B5C3}"/>
          </ac:spMkLst>
        </pc:spChg>
        <pc:picChg chg="add mod">
          <ac:chgData name="Nathan Clouse" userId="60190519-0423-46ec-ac65-f82d83ecfd9c" providerId="ADAL" clId="{646C6E5E-3AC0-4767-9C29-70D223B15305}" dt="2021-10-09T03:35:09.919" v="1602"/>
          <ac:picMkLst>
            <pc:docMk/>
            <pc:sldMk cId="4208409898" sldId="501"/>
            <ac:picMk id="6146" creationId="{53E5F11E-3468-4D16-AA62-F49E43320BB2}"/>
          </ac:picMkLst>
        </pc:picChg>
      </pc:sldChg>
      <pc:sldChg chg="addSp delSp modSp add mod modClrScheme modAnim chgLayout">
        <pc:chgData name="Nathan Clouse" userId="60190519-0423-46ec-ac65-f82d83ecfd9c" providerId="ADAL" clId="{646C6E5E-3AC0-4767-9C29-70D223B15305}" dt="2021-10-04T03:05:24.865" v="1340" actId="1076"/>
        <pc:sldMkLst>
          <pc:docMk/>
          <pc:sldMk cId="1256104079" sldId="502"/>
        </pc:sldMkLst>
        <pc:spChg chg="add del mod ord">
          <ac:chgData name="Nathan Clouse" userId="60190519-0423-46ec-ac65-f82d83ecfd9c" providerId="ADAL" clId="{646C6E5E-3AC0-4767-9C29-70D223B15305}" dt="2021-10-04T03:05:09.551" v="1338" actId="700"/>
          <ac:spMkLst>
            <pc:docMk/>
            <pc:sldMk cId="1256104079" sldId="502"/>
            <ac:spMk id="2" creationId="{FF5CDFA1-7F29-408A-87AC-3534F567C813}"/>
          </ac:spMkLst>
        </pc:spChg>
        <pc:spChg chg="add mod ord">
          <ac:chgData name="Nathan Clouse" userId="60190519-0423-46ec-ac65-f82d83ecfd9c" providerId="ADAL" clId="{646C6E5E-3AC0-4767-9C29-70D223B15305}" dt="2021-10-04T03:05:09.551" v="1338" actId="700"/>
          <ac:spMkLst>
            <pc:docMk/>
            <pc:sldMk cId="1256104079" sldId="502"/>
            <ac:spMk id="3" creationId="{F871D7FD-017E-4E48-8A0D-C10210F7C64B}"/>
          </ac:spMkLst>
        </pc:spChg>
        <pc:spChg chg="mod ord">
          <ac:chgData name="Nathan Clouse" userId="60190519-0423-46ec-ac65-f82d83ecfd9c" providerId="ADAL" clId="{646C6E5E-3AC0-4767-9C29-70D223B15305}" dt="2021-10-04T03:05:09.551" v="1338" actId="700"/>
          <ac:spMkLst>
            <pc:docMk/>
            <pc:sldMk cId="1256104079" sldId="502"/>
            <ac:spMk id="4" creationId="{F6B816F5-8C53-4AB6-B5D6-B6C43356093D}"/>
          </ac:spMkLst>
        </pc:spChg>
        <pc:spChg chg="add mod">
          <ac:chgData name="Nathan Clouse" userId="60190519-0423-46ec-ac65-f82d83ecfd9c" providerId="ADAL" clId="{646C6E5E-3AC0-4767-9C29-70D223B15305}" dt="2021-10-04T03:05:24.865" v="1340" actId="1076"/>
          <ac:spMkLst>
            <pc:docMk/>
            <pc:sldMk cId="1256104079" sldId="502"/>
            <ac:spMk id="7" creationId="{C895DD10-8337-4170-AE2A-B1E32D971BC4}"/>
          </ac:spMkLst>
        </pc:spChg>
      </pc:sldChg>
      <pc:sldChg chg="addSp delSp modSp new mod modClrScheme chgLayout">
        <pc:chgData name="Nathan Clouse" userId="60190519-0423-46ec-ac65-f82d83ecfd9c" providerId="ADAL" clId="{646C6E5E-3AC0-4767-9C29-70D223B15305}" dt="2021-10-09T03:36:29.607" v="1603"/>
        <pc:sldMkLst>
          <pc:docMk/>
          <pc:sldMk cId="3505922246" sldId="503"/>
        </pc:sldMkLst>
        <pc:spChg chg="add mod">
          <ac:chgData name="Nathan Clouse" userId="60190519-0423-46ec-ac65-f82d83ecfd9c" providerId="ADAL" clId="{646C6E5E-3AC0-4767-9C29-70D223B15305}" dt="2021-08-22T04:39:28.557" v="947" actId="20577"/>
          <ac:spMkLst>
            <pc:docMk/>
            <pc:sldMk cId="3505922246" sldId="503"/>
            <ac:spMk id="2" creationId="{84AB3483-B4BB-43FE-9461-E22F79E1E8EB}"/>
          </ac:spMkLst>
        </pc:spChg>
        <pc:spChg chg="add del mod">
          <ac:chgData name="Nathan Clouse" userId="60190519-0423-46ec-ac65-f82d83ecfd9c" providerId="ADAL" clId="{646C6E5E-3AC0-4767-9C29-70D223B15305}" dt="2021-10-09T03:36:29.607" v="1603"/>
          <ac:spMkLst>
            <pc:docMk/>
            <pc:sldMk cId="3505922246" sldId="503"/>
            <ac:spMk id="3" creationId="{2CB61A61-AD16-4358-BDA6-1D13643003C6}"/>
          </ac:spMkLst>
        </pc:spChg>
        <pc:spChg chg="add mod">
          <ac:chgData name="Nathan Clouse" userId="60190519-0423-46ec-ac65-f82d83ecfd9c" providerId="ADAL" clId="{646C6E5E-3AC0-4767-9C29-70D223B15305}" dt="2021-08-22T04:39:37.640" v="949" actId="15"/>
          <ac:spMkLst>
            <pc:docMk/>
            <pc:sldMk cId="3505922246" sldId="503"/>
            <ac:spMk id="4" creationId="{92267D91-FCD0-4D8F-8564-4C62228367F1}"/>
          </ac:spMkLst>
        </pc:spChg>
        <pc:picChg chg="add mod">
          <ac:chgData name="Nathan Clouse" userId="60190519-0423-46ec-ac65-f82d83ecfd9c" providerId="ADAL" clId="{646C6E5E-3AC0-4767-9C29-70D223B15305}" dt="2021-10-09T03:36:29.607" v="1603"/>
          <ac:picMkLst>
            <pc:docMk/>
            <pc:sldMk cId="3505922246" sldId="503"/>
            <ac:picMk id="7170" creationId="{1AEF7734-3836-4650-A49B-1C5C4CAC3A49}"/>
          </ac:picMkLst>
        </pc:picChg>
      </pc:sldChg>
      <pc:sldChg chg="addSp delSp modSp new mod">
        <pc:chgData name="Nathan Clouse" userId="60190519-0423-46ec-ac65-f82d83ecfd9c" providerId="ADAL" clId="{646C6E5E-3AC0-4767-9C29-70D223B15305}" dt="2021-10-09T03:39:07.721" v="1604"/>
        <pc:sldMkLst>
          <pc:docMk/>
          <pc:sldMk cId="518761658" sldId="504"/>
        </pc:sldMkLst>
        <pc:spChg chg="mod">
          <ac:chgData name="Nathan Clouse" userId="60190519-0423-46ec-ac65-f82d83ecfd9c" providerId="ADAL" clId="{646C6E5E-3AC0-4767-9C29-70D223B15305}" dt="2021-08-22T04:41:32.359" v="959"/>
          <ac:spMkLst>
            <pc:docMk/>
            <pc:sldMk cId="518761658" sldId="504"/>
            <ac:spMk id="2" creationId="{E5AF2754-7411-44DB-9A9C-CDD57D6D9BEC}"/>
          </ac:spMkLst>
        </pc:spChg>
        <pc:spChg chg="mod">
          <ac:chgData name="Nathan Clouse" userId="60190519-0423-46ec-ac65-f82d83ecfd9c" providerId="ADAL" clId="{646C6E5E-3AC0-4767-9C29-70D223B15305}" dt="2021-08-22T04:41:50.139" v="966" actId="33524"/>
          <ac:spMkLst>
            <pc:docMk/>
            <pc:sldMk cId="518761658" sldId="504"/>
            <ac:spMk id="3" creationId="{7BD618E5-0FA0-4542-AB61-96F6F8FEAAFC}"/>
          </ac:spMkLst>
        </pc:spChg>
        <pc:spChg chg="del mod">
          <ac:chgData name="Nathan Clouse" userId="60190519-0423-46ec-ac65-f82d83ecfd9c" providerId="ADAL" clId="{646C6E5E-3AC0-4767-9C29-70D223B15305}" dt="2021-10-09T03:39:07.721" v="1604"/>
          <ac:spMkLst>
            <pc:docMk/>
            <pc:sldMk cId="518761658" sldId="504"/>
            <ac:spMk id="4" creationId="{C32247E8-0372-435D-8C23-A06C52303D15}"/>
          </ac:spMkLst>
        </pc:spChg>
        <pc:picChg chg="add mod">
          <ac:chgData name="Nathan Clouse" userId="60190519-0423-46ec-ac65-f82d83ecfd9c" providerId="ADAL" clId="{646C6E5E-3AC0-4767-9C29-70D223B15305}" dt="2021-10-09T03:39:07.721" v="1604"/>
          <ac:picMkLst>
            <pc:docMk/>
            <pc:sldMk cId="518761658" sldId="504"/>
            <ac:picMk id="8194" creationId="{FA4E6CDB-5971-48DC-9E57-DE0317A634D3}"/>
          </ac:picMkLst>
        </pc:picChg>
      </pc:sldChg>
      <pc:sldChg chg="addSp delSp modSp add mod modTransition">
        <pc:chgData name="Nathan Clouse" userId="60190519-0423-46ec-ac65-f82d83ecfd9c" providerId="ADAL" clId="{646C6E5E-3AC0-4767-9C29-70D223B15305}" dt="2021-10-04T03:08:16.494" v="1362" actId="1076"/>
        <pc:sldMkLst>
          <pc:docMk/>
          <pc:sldMk cId="2263801213" sldId="505"/>
        </pc:sldMkLst>
        <pc:spChg chg="add mod">
          <ac:chgData name="Nathan Clouse" userId="60190519-0423-46ec-ac65-f82d83ecfd9c" providerId="ADAL" clId="{646C6E5E-3AC0-4767-9C29-70D223B15305}" dt="2021-10-04T03:08:04.637" v="1359" actId="478"/>
          <ac:spMkLst>
            <pc:docMk/>
            <pc:sldMk cId="2263801213" sldId="505"/>
            <ac:spMk id="4" creationId="{E6A2B268-2DF2-4FFD-992F-D9F325B04E03}"/>
          </ac:spMkLst>
        </pc:spChg>
        <pc:spChg chg="mod">
          <ac:chgData name="Nathan Clouse" userId="60190519-0423-46ec-ac65-f82d83ecfd9c" providerId="ADAL" clId="{646C6E5E-3AC0-4767-9C29-70D223B15305}" dt="2021-10-04T03:08:07.508" v="1360" actId="20577"/>
          <ac:spMkLst>
            <pc:docMk/>
            <pc:sldMk cId="2263801213" sldId="505"/>
            <ac:spMk id="14" creationId="{A80E4123-F708-43A0-8303-870308FC0B10}"/>
          </ac:spMkLst>
        </pc:spChg>
        <pc:spChg chg="del">
          <ac:chgData name="Nathan Clouse" userId="60190519-0423-46ec-ac65-f82d83ecfd9c" providerId="ADAL" clId="{646C6E5E-3AC0-4767-9C29-70D223B15305}" dt="2021-10-04T03:08:04.637" v="1359" actId="478"/>
          <ac:spMkLst>
            <pc:docMk/>
            <pc:sldMk cId="2263801213" sldId="505"/>
            <ac:spMk id="17" creationId="{ABB90458-8175-4DA5-9960-4DB30B00E43B}"/>
          </ac:spMkLst>
        </pc:spChg>
        <pc:picChg chg="mod">
          <ac:chgData name="Nathan Clouse" userId="60190519-0423-46ec-ac65-f82d83ecfd9c" providerId="ADAL" clId="{646C6E5E-3AC0-4767-9C29-70D223B15305}" dt="2021-10-04T03:08:16.494" v="1362" actId="1076"/>
          <ac:picMkLst>
            <pc:docMk/>
            <pc:sldMk cId="2263801213" sldId="505"/>
            <ac:picMk id="9" creationId="{BE125D28-0272-4C32-8CBF-4F9C27498938}"/>
          </ac:picMkLst>
        </pc:picChg>
        <pc:picChg chg="del">
          <ac:chgData name="Nathan Clouse" userId="60190519-0423-46ec-ac65-f82d83ecfd9c" providerId="ADAL" clId="{646C6E5E-3AC0-4767-9C29-70D223B15305}" dt="2021-10-04T03:08:02.691" v="1358" actId="478"/>
          <ac:picMkLst>
            <pc:docMk/>
            <pc:sldMk cId="2263801213" sldId="505"/>
            <ac:picMk id="19" creationId="{E5447782-436C-47B5-8163-2E92F9814971}"/>
          </ac:picMkLst>
        </pc:picChg>
      </pc:sldChg>
      <pc:sldChg chg="new del">
        <pc:chgData name="Nathan Clouse" userId="60190519-0423-46ec-ac65-f82d83ecfd9c" providerId="ADAL" clId="{646C6E5E-3AC0-4767-9C29-70D223B15305}" dt="2021-08-22T04:43:47.089" v="978" actId="47"/>
        <pc:sldMkLst>
          <pc:docMk/>
          <pc:sldMk cId="3582573103" sldId="505"/>
        </pc:sldMkLst>
      </pc:sldChg>
      <pc:sldChg chg="addSp delSp modSp new del mod modClrScheme delAnim modAnim chgLayout">
        <pc:chgData name="Nathan Clouse" userId="60190519-0423-46ec-ac65-f82d83ecfd9c" providerId="ADAL" clId="{646C6E5E-3AC0-4767-9C29-70D223B15305}" dt="2021-10-03T03:44:45.426" v="1029" actId="2696"/>
        <pc:sldMkLst>
          <pc:docMk/>
          <pc:sldMk cId="3988560600" sldId="505"/>
        </pc:sldMkLst>
        <pc:spChg chg="add mod">
          <ac:chgData name="Nathan Clouse" userId="60190519-0423-46ec-ac65-f82d83ecfd9c" providerId="ADAL" clId="{646C6E5E-3AC0-4767-9C29-70D223B15305}" dt="2021-08-22T04:53:15.659" v="987" actId="700"/>
          <ac:spMkLst>
            <pc:docMk/>
            <pc:sldMk cId="3988560600" sldId="505"/>
            <ac:spMk id="2" creationId="{626E9DB5-FF0B-474A-A92E-A7D1BAD0603E}"/>
          </ac:spMkLst>
        </pc:spChg>
        <pc:picChg chg="add del mod">
          <ac:chgData name="Nathan Clouse" userId="60190519-0423-46ec-ac65-f82d83ecfd9c" providerId="ADAL" clId="{646C6E5E-3AC0-4767-9C29-70D223B15305}" dt="2021-08-22T04:56:31.550" v="995" actId="478"/>
          <ac:picMkLst>
            <pc:docMk/>
            <pc:sldMk cId="3988560600" sldId="505"/>
            <ac:picMk id="3" creationId="{D0AFB992-23F2-4AF1-AA5A-A3C462D5A952}"/>
          </ac:picMkLst>
        </pc:picChg>
        <pc:picChg chg="add mod">
          <ac:chgData name="Nathan Clouse" userId="60190519-0423-46ec-ac65-f82d83ecfd9c" providerId="ADAL" clId="{646C6E5E-3AC0-4767-9C29-70D223B15305}" dt="2021-08-22T04:56:42.093" v="998" actId="14100"/>
          <ac:picMkLst>
            <pc:docMk/>
            <pc:sldMk cId="3988560600" sldId="505"/>
            <ac:picMk id="4" creationId="{72CB2D1D-FD44-4384-A8E5-028BC0BB1C41}"/>
          </ac:picMkLst>
        </pc:picChg>
        <pc:picChg chg="add del mod">
          <ac:chgData name="Nathan Clouse" userId="60190519-0423-46ec-ac65-f82d83ecfd9c" providerId="ADAL" clId="{646C6E5E-3AC0-4767-9C29-70D223B15305}" dt="2021-08-22T04:58:36.694" v="1013" actId="478"/>
          <ac:picMkLst>
            <pc:docMk/>
            <pc:sldMk cId="3988560600" sldId="505"/>
            <ac:picMk id="6" creationId="{FF93F805-9C0C-4E06-997B-1957D26ADAC6}"/>
          </ac:picMkLst>
        </pc:picChg>
      </pc:sldChg>
      <pc:sldChg chg="addSp delSp modSp add mod modTransition">
        <pc:chgData name="Nathan Clouse" userId="60190519-0423-46ec-ac65-f82d83ecfd9c" providerId="ADAL" clId="{646C6E5E-3AC0-4767-9C29-70D223B15305}" dt="2021-10-04T03:08:55.586" v="1371"/>
        <pc:sldMkLst>
          <pc:docMk/>
          <pc:sldMk cId="4073815641" sldId="506"/>
        </pc:sldMkLst>
        <pc:spChg chg="add mod">
          <ac:chgData name="Nathan Clouse" userId="60190519-0423-46ec-ac65-f82d83ecfd9c" providerId="ADAL" clId="{646C6E5E-3AC0-4767-9C29-70D223B15305}" dt="2021-10-04T03:08:28.621" v="1365" actId="478"/>
          <ac:spMkLst>
            <pc:docMk/>
            <pc:sldMk cId="4073815641" sldId="506"/>
            <ac:spMk id="4" creationId="{3110FF4B-D589-4C69-9FD5-173FFA29EB91}"/>
          </ac:spMkLst>
        </pc:spChg>
        <pc:spChg chg="del">
          <ac:chgData name="Nathan Clouse" userId="60190519-0423-46ec-ac65-f82d83ecfd9c" providerId="ADAL" clId="{646C6E5E-3AC0-4767-9C29-70D223B15305}" dt="2021-10-04T03:08:28.621" v="1365" actId="478"/>
          <ac:spMkLst>
            <pc:docMk/>
            <pc:sldMk cId="4073815641" sldId="506"/>
            <ac:spMk id="14" creationId="{A80E4123-F708-43A0-8303-870308FC0B10}"/>
          </ac:spMkLst>
        </pc:spChg>
        <pc:spChg chg="mod">
          <ac:chgData name="Nathan Clouse" userId="60190519-0423-46ec-ac65-f82d83ecfd9c" providerId="ADAL" clId="{646C6E5E-3AC0-4767-9C29-70D223B15305}" dt="2021-10-04T03:08:30.781" v="1366" actId="6549"/>
          <ac:spMkLst>
            <pc:docMk/>
            <pc:sldMk cId="4073815641" sldId="506"/>
            <ac:spMk id="17" creationId="{ABB90458-8175-4DA5-9960-4DB30B00E43B}"/>
          </ac:spMkLst>
        </pc:spChg>
        <pc:picChg chg="del">
          <ac:chgData name="Nathan Clouse" userId="60190519-0423-46ec-ac65-f82d83ecfd9c" providerId="ADAL" clId="{646C6E5E-3AC0-4767-9C29-70D223B15305}" dt="2021-10-04T03:08:25.075" v="1364" actId="478"/>
          <ac:picMkLst>
            <pc:docMk/>
            <pc:sldMk cId="4073815641" sldId="506"/>
            <ac:picMk id="9" creationId="{BE125D28-0272-4C32-8CBF-4F9C27498938}"/>
          </ac:picMkLst>
        </pc:picChg>
        <pc:picChg chg="mod">
          <ac:chgData name="Nathan Clouse" userId="60190519-0423-46ec-ac65-f82d83ecfd9c" providerId="ADAL" clId="{646C6E5E-3AC0-4767-9C29-70D223B15305}" dt="2021-10-04T03:08:42.152" v="1370" actId="1076"/>
          <ac:picMkLst>
            <pc:docMk/>
            <pc:sldMk cId="4073815641" sldId="506"/>
            <ac:picMk id="19" creationId="{E5447782-436C-47B5-8163-2E92F9814971}"/>
          </ac:picMkLst>
        </pc:picChg>
      </pc:sldChg>
      <pc:sldChg chg="add modTransition">
        <pc:chgData name="Nathan Clouse" userId="60190519-0423-46ec-ac65-f82d83ecfd9c" providerId="ADAL" clId="{646C6E5E-3AC0-4767-9C29-70D223B15305}" dt="2021-10-04T03:08:56.869" v="1372"/>
        <pc:sldMkLst>
          <pc:docMk/>
          <pc:sldMk cId="1190483908" sldId="507"/>
        </pc:sldMkLst>
      </pc:sldChg>
      <pc:sldChg chg="addSp delSp modSp new mod modClrScheme chgLayout">
        <pc:chgData name="Nathan Clouse" userId="60190519-0423-46ec-ac65-f82d83ecfd9c" providerId="ADAL" clId="{646C6E5E-3AC0-4767-9C29-70D223B15305}" dt="2021-10-05T12:47:12.405" v="1410" actId="20577"/>
        <pc:sldMkLst>
          <pc:docMk/>
          <pc:sldMk cId="600637188" sldId="508"/>
        </pc:sldMkLst>
        <pc:spChg chg="del mod ord">
          <ac:chgData name="Nathan Clouse" userId="60190519-0423-46ec-ac65-f82d83ecfd9c" providerId="ADAL" clId="{646C6E5E-3AC0-4767-9C29-70D223B15305}" dt="2021-10-04T03:10:51.736" v="1374" actId="700"/>
          <ac:spMkLst>
            <pc:docMk/>
            <pc:sldMk cId="600637188" sldId="508"/>
            <ac:spMk id="2" creationId="{F7503BEA-BE37-4243-BFDB-4BE98C4585D0}"/>
          </ac:spMkLst>
        </pc:spChg>
        <pc:spChg chg="del mod ord">
          <ac:chgData name="Nathan Clouse" userId="60190519-0423-46ec-ac65-f82d83ecfd9c" providerId="ADAL" clId="{646C6E5E-3AC0-4767-9C29-70D223B15305}" dt="2021-10-04T03:10:51.736" v="1374" actId="700"/>
          <ac:spMkLst>
            <pc:docMk/>
            <pc:sldMk cId="600637188" sldId="508"/>
            <ac:spMk id="3" creationId="{22B9D01C-B82A-46A0-A76E-3E61C93EEA0B}"/>
          </ac:spMkLst>
        </pc:spChg>
        <pc:spChg chg="del">
          <ac:chgData name="Nathan Clouse" userId="60190519-0423-46ec-ac65-f82d83ecfd9c" providerId="ADAL" clId="{646C6E5E-3AC0-4767-9C29-70D223B15305}" dt="2021-10-04T03:10:51.736" v="1374" actId="700"/>
          <ac:spMkLst>
            <pc:docMk/>
            <pc:sldMk cId="600637188" sldId="508"/>
            <ac:spMk id="4" creationId="{0CFAD4DF-80BE-42F1-9E1F-ED38750C220D}"/>
          </ac:spMkLst>
        </pc:spChg>
        <pc:spChg chg="add mod ord">
          <ac:chgData name="Nathan Clouse" userId="60190519-0423-46ec-ac65-f82d83ecfd9c" providerId="ADAL" clId="{646C6E5E-3AC0-4767-9C29-70D223B15305}" dt="2021-10-04T03:10:55.323" v="1386" actId="20577"/>
          <ac:spMkLst>
            <pc:docMk/>
            <pc:sldMk cId="600637188" sldId="508"/>
            <ac:spMk id="5" creationId="{C1C0AE8C-DF2D-4B07-84B5-B25986ED9E1D}"/>
          </ac:spMkLst>
        </pc:spChg>
        <pc:spChg chg="add mod ord">
          <ac:chgData name="Nathan Clouse" userId="60190519-0423-46ec-ac65-f82d83ecfd9c" providerId="ADAL" clId="{646C6E5E-3AC0-4767-9C29-70D223B15305}" dt="2021-10-05T12:47:12.405" v="1410" actId="20577"/>
          <ac:spMkLst>
            <pc:docMk/>
            <pc:sldMk cId="600637188" sldId="508"/>
            <ac:spMk id="6" creationId="{2AD83BA5-A6BE-4F76-B92E-2E4CFF044632}"/>
          </ac:spMkLst>
        </pc:spChg>
      </pc:sldChg>
      <pc:sldChg chg="modSp add mod modTransition">
        <pc:chgData name="Nathan Clouse" userId="60190519-0423-46ec-ac65-f82d83ecfd9c" providerId="ADAL" clId="{646C6E5E-3AC0-4767-9C29-70D223B15305}" dt="2021-10-05T13:05:46.826" v="1441"/>
        <pc:sldMkLst>
          <pc:docMk/>
          <pc:sldMk cId="3519709787" sldId="509"/>
        </pc:sldMkLst>
        <pc:spChg chg="mod">
          <ac:chgData name="Nathan Clouse" userId="60190519-0423-46ec-ac65-f82d83ecfd9c" providerId="ADAL" clId="{646C6E5E-3AC0-4767-9C29-70D223B15305}" dt="2021-10-05T13:05:04.437" v="1438" actId="1076"/>
          <ac:spMkLst>
            <pc:docMk/>
            <pc:sldMk cId="3519709787" sldId="509"/>
            <ac:spMk id="4" creationId="{9360157C-302E-474D-9276-0F11DBA5CCBB}"/>
          </ac:spMkLst>
        </pc:spChg>
      </pc:sldChg>
      <pc:sldChg chg="modSp add mod modTransition">
        <pc:chgData name="Nathan Clouse" userId="60190519-0423-46ec-ac65-f82d83ecfd9c" providerId="ADAL" clId="{646C6E5E-3AC0-4767-9C29-70D223B15305}" dt="2021-10-05T13:05:51.613" v="1442"/>
        <pc:sldMkLst>
          <pc:docMk/>
          <pc:sldMk cId="815330880" sldId="510"/>
        </pc:sldMkLst>
        <pc:spChg chg="mod">
          <ac:chgData name="Nathan Clouse" userId="60190519-0423-46ec-ac65-f82d83ecfd9c" providerId="ADAL" clId="{646C6E5E-3AC0-4767-9C29-70D223B15305}" dt="2021-10-05T13:05:11.574" v="1439" actId="1076"/>
          <ac:spMkLst>
            <pc:docMk/>
            <pc:sldMk cId="815330880" sldId="510"/>
            <ac:spMk id="4" creationId="{9360157C-302E-474D-9276-0F11DBA5CCBB}"/>
          </ac:spMkLst>
        </pc:spChg>
      </pc:sldChg>
      <pc:sldChg chg="modSp add mod">
        <pc:chgData name="Nathan Clouse" userId="60190519-0423-46ec-ac65-f82d83ecfd9c" providerId="ADAL" clId="{646C6E5E-3AC0-4767-9C29-70D223B15305}" dt="2021-10-05T13:06:47.414" v="1450" actId="1076"/>
        <pc:sldMkLst>
          <pc:docMk/>
          <pc:sldMk cId="1091577208" sldId="511"/>
        </pc:sldMkLst>
        <pc:spChg chg="mod">
          <ac:chgData name="Nathan Clouse" userId="60190519-0423-46ec-ac65-f82d83ecfd9c" providerId="ADAL" clId="{646C6E5E-3AC0-4767-9C29-70D223B15305}" dt="2021-10-05T13:06:47.414" v="1450" actId="1076"/>
          <ac:spMkLst>
            <pc:docMk/>
            <pc:sldMk cId="1091577208" sldId="511"/>
            <ac:spMk id="4" creationId="{9360157C-302E-474D-9276-0F11DBA5CCBB}"/>
          </ac:spMkLst>
        </pc:spChg>
      </pc:sldChg>
      <pc:sldChg chg="modSp add mod">
        <pc:chgData name="Nathan Clouse" userId="60190519-0423-46ec-ac65-f82d83ecfd9c" providerId="ADAL" clId="{646C6E5E-3AC0-4767-9C29-70D223B15305}" dt="2021-10-05T13:06:51.083" v="1451" actId="1076"/>
        <pc:sldMkLst>
          <pc:docMk/>
          <pc:sldMk cId="1591065110" sldId="512"/>
        </pc:sldMkLst>
        <pc:spChg chg="mod">
          <ac:chgData name="Nathan Clouse" userId="60190519-0423-46ec-ac65-f82d83ecfd9c" providerId="ADAL" clId="{646C6E5E-3AC0-4767-9C29-70D223B15305}" dt="2021-10-05T13:06:51.083" v="1451" actId="1076"/>
          <ac:spMkLst>
            <pc:docMk/>
            <pc:sldMk cId="1591065110" sldId="512"/>
            <ac:spMk id="4" creationId="{9360157C-302E-474D-9276-0F11DBA5CCBB}"/>
          </ac:spMkLst>
        </pc:spChg>
      </pc:sldChg>
      <pc:sldChg chg="modSp add mod">
        <pc:chgData name="Nathan Clouse" userId="60190519-0423-46ec-ac65-f82d83ecfd9c" providerId="ADAL" clId="{646C6E5E-3AC0-4767-9C29-70D223B15305}" dt="2021-10-05T13:06:55.085" v="1452" actId="1076"/>
        <pc:sldMkLst>
          <pc:docMk/>
          <pc:sldMk cId="3142246802" sldId="513"/>
        </pc:sldMkLst>
        <pc:spChg chg="mod">
          <ac:chgData name="Nathan Clouse" userId="60190519-0423-46ec-ac65-f82d83ecfd9c" providerId="ADAL" clId="{646C6E5E-3AC0-4767-9C29-70D223B15305}" dt="2021-10-05T13:06:55.085" v="1452" actId="1076"/>
          <ac:spMkLst>
            <pc:docMk/>
            <pc:sldMk cId="3142246802" sldId="513"/>
            <ac:spMk id="4" creationId="{9360157C-302E-474D-9276-0F11DBA5CCBB}"/>
          </ac:spMkLst>
        </pc:spChg>
      </pc:sldChg>
      <pc:sldChg chg="modSp add mod">
        <pc:chgData name="Nathan Clouse" userId="60190519-0423-46ec-ac65-f82d83ecfd9c" providerId="ADAL" clId="{646C6E5E-3AC0-4767-9C29-70D223B15305}" dt="2021-10-05T13:07:00.317" v="1453" actId="1076"/>
        <pc:sldMkLst>
          <pc:docMk/>
          <pc:sldMk cId="2005674321" sldId="514"/>
        </pc:sldMkLst>
        <pc:spChg chg="mod">
          <ac:chgData name="Nathan Clouse" userId="60190519-0423-46ec-ac65-f82d83ecfd9c" providerId="ADAL" clId="{646C6E5E-3AC0-4767-9C29-70D223B15305}" dt="2021-10-05T13:07:00.317" v="1453" actId="1076"/>
          <ac:spMkLst>
            <pc:docMk/>
            <pc:sldMk cId="2005674321" sldId="514"/>
            <ac:spMk id="4" creationId="{9360157C-302E-474D-9276-0F11DBA5CCBB}"/>
          </ac:spMkLst>
        </pc:spChg>
      </pc:sldChg>
      <pc:sldChg chg="modSp add mod">
        <pc:chgData name="Nathan Clouse" userId="60190519-0423-46ec-ac65-f82d83ecfd9c" providerId="ADAL" clId="{646C6E5E-3AC0-4767-9C29-70D223B15305}" dt="2021-10-05T13:09:00.728" v="1454" actId="1076"/>
        <pc:sldMkLst>
          <pc:docMk/>
          <pc:sldMk cId="242338978" sldId="515"/>
        </pc:sldMkLst>
        <pc:spChg chg="mod">
          <ac:chgData name="Nathan Clouse" userId="60190519-0423-46ec-ac65-f82d83ecfd9c" providerId="ADAL" clId="{646C6E5E-3AC0-4767-9C29-70D223B15305}" dt="2021-10-05T13:09:00.728" v="1454" actId="1076"/>
          <ac:spMkLst>
            <pc:docMk/>
            <pc:sldMk cId="242338978" sldId="515"/>
            <ac:spMk id="4" creationId="{9360157C-302E-474D-9276-0F11DBA5CCBB}"/>
          </ac:spMkLst>
        </pc:spChg>
      </pc:sldChg>
      <pc:sldChg chg="modSp add mod">
        <pc:chgData name="Nathan Clouse" userId="60190519-0423-46ec-ac65-f82d83ecfd9c" providerId="ADAL" clId="{646C6E5E-3AC0-4767-9C29-70D223B15305}" dt="2021-10-05T13:09:14.832" v="1458" actId="1076"/>
        <pc:sldMkLst>
          <pc:docMk/>
          <pc:sldMk cId="2026575407" sldId="516"/>
        </pc:sldMkLst>
        <pc:spChg chg="mod">
          <ac:chgData name="Nathan Clouse" userId="60190519-0423-46ec-ac65-f82d83ecfd9c" providerId="ADAL" clId="{646C6E5E-3AC0-4767-9C29-70D223B15305}" dt="2021-10-05T13:09:14.832" v="1458" actId="1076"/>
          <ac:spMkLst>
            <pc:docMk/>
            <pc:sldMk cId="2026575407" sldId="516"/>
            <ac:spMk id="4" creationId="{9360157C-302E-474D-9276-0F11DBA5CCBB}"/>
          </ac:spMkLst>
        </pc:spChg>
      </pc:sldChg>
      <pc:sldChg chg="modSp add mod">
        <pc:chgData name="Nathan Clouse" userId="60190519-0423-46ec-ac65-f82d83ecfd9c" providerId="ADAL" clId="{646C6E5E-3AC0-4767-9C29-70D223B15305}" dt="2021-10-05T13:09:26.004" v="1459" actId="1076"/>
        <pc:sldMkLst>
          <pc:docMk/>
          <pc:sldMk cId="3123076315" sldId="517"/>
        </pc:sldMkLst>
        <pc:spChg chg="mod">
          <ac:chgData name="Nathan Clouse" userId="60190519-0423-46ec-ac65-f82d83ecfd9c" providerId="ADAL" clId="{646C6E5E-3AC0-4767-9C29-70D223B15305}" dt="2021-10-05T13:09:26.004" v="1459" actId="1076"/>
          <ac:spMkLst>
            <pc:docMk/>
            <pc:sldMk cId="3123076315" sldId="517"/>
            <ac:spMk id="4" creationId="{9360157C-302E-474D-9276-0F11DBA5CCBB}"/>
          </ac:spMkLst>
        </pc:spChg>
      </pc:sldChg>
      <pc:sldChg chg="modSp add mod modAnim">
        <pc:chgData name="Nathan Clouse" userId="60190519-0423-46ec-ac65-f82d83ecfd9c" providerId="ADAL" clId="{646C6E5E-3AC0-4767-9C29-70D223B15305}" dt="2021-10-05T13:09:50.019" v="1461"/>
        <pc:sldMkLst>
          <pc:docMk/>
          <pc:sldMk cId="853980980" sldId="518"/>
        </pc:sldMkLst>
        <pc:spChg chg="mod">
          <ac:chgData name="Nathan Clouse" userId="60190519-0423-46ec-ac65-f82d83ecfd9c" providerId="ADAL" clId="{646C6E5E-3AC0-4767-9C29-70D223B15305}" dt="2021-10-05T13:09:37.791" v="1460" actId="1076"/>
          <ac:spMkLst>
            <pc:docMk/>
            <pc:sldMk cId="853980980" sldId="518"/>
            <ac:spMk id="4" creationId="{9360157C-302E-474D-9276-0F11DBA5CCBB}"/>
          </ac:spMkLst>
        </pc:spChg>
      </pc:sldChg>
      <pc:sldChg chg="add">
        <pc:chgData name="Nathan Clouse" userId="60190519-0423-46ec-ac65-f82d83ecfd9c" providerId="ADAL" clId="{646C6E5E-3AC0-4767-9C29-70D223B15305}" dt="2021-10-06T10:46:43.319" v="1517"/>
        <pc:sldMkLst>
          <pc:docMk/>
          <pc:sldMk cId="159052367" sldId="519"/>
        </pc:sldMkLst>
      </pc:sldChg>
      <pc:sldChg chg="add">
        <pc:chgData name="Nathan Clouse" userId="60190519-0423-46ec-ac65-f82d83ecfd9c" providerId="ADAL" clId="{646C6E5E-3AC0-4767-9C29-70D223B15305}" dt="2021-10-09T03:16:17.832" v="1519"/>
        <pc:sldMkLst>
          <pc:docMk/>
          <pc:sldMk cId="1275858936" sldId="520"/>
        </pc:sldMkLst>
      </pc:sldChg>
      <pc:sldMasterChg chg="delSldLayout">
        <pc:chgData name="Nathan Clouse" userId="60190519-0423-46ec-ac65-f82d83ecfd9c" providerId="ADAL" clId="{646C6E5E-3AC0-4767-9C29-70D223B15305}" dt="2021-10-03T03:44:45.426" v="1029" actId="2696"/>
        <pc:sldMasterMkLst>
          <pc:docMk/>
          <pc:sldMasterMk cId="2470985139" sldId="2147483648"/>
        </pc:sldMasterMkLst>
        <pc:sldLayoutChg chg="del">
          <pc:chgData name="Nathan Clouse" userId="60190519-0423-46ec-ac65-f82d83ecfd9c" providerId="ADAL" clId="{646C6E5E-3AC0-4767-9C29-70D223B15305}" dt="2021-10-03T03:44:45.426" v="1029" actId="2696"/>
          <pc:sldLayoutMkLst>
            <pc:docMk/>
            <pc:sldMasterMk cId="2470985139" sldId="2147483648"/>
            <pc:sldLayoutMk cId="1248698141" sldId="2147483665"/>
          </pc:sldLayoutMkLst>
        </pc:sldLayoutChg>
      </pc:sldMasterChg>
    </pc:docChg>
  </pc:docChgLst>
  <pc:docChgLst>
    <pc:chgData name="Nathan Clouse" userId="8cef2679-35de-4422-b8cb-c69155b58feb" providerId="ADAL" clId="{13145D98-CF7E-4CC1-B39D-F5083F1B3C43}"/>
    <pc:docChg chg="custSel addSld modSld">
      <pc:chgData name="Nathan Clouse" userId="8cef2679-35de-4422-b8cb-c69155b58feb" providerId="ADAL" clId="{13145D98-CF7E-4CC1-B39D-F5083F1B3C43}" dt="2021-10-14T12:53:59.048" v="53" actId="1076"/>
      <pc:docMkLst>
        <pc:docMk/>
      </pc:docMkLst>
      <pc:sldChg chg="modNotesTx">
        <pc:chgData name="Nathan Clouse" userId="8cef2679-35de-4422-b8cb-c69155b58feb" providerId="ADAL" clId="{13145D98-CF7E-4CC1-B39D-F5083F1B3C43}" dt="2021-10-14T12:46:30.585" v="38"/>
        <pc:sldMkLst>
          <pc:docMk/>
          <pc:sldMk cId="1779364837" sldId="258"/>
        </pc:sldMkLst>
      </pc:sldChg>
      <pc:sldChg chg="delSp modSp add mod modTransition delAnim">
        <pc:chgData name="Nathan Clouse" userId="8cef2679-35de-4422-b8cb-c69155b58feb" providerId="ADAL" clId="{13145D98-CF7E-4CC1-B39D-F5083F1B3C43}" dt="2021-10-14T12:53:59.048" v="53" actId="1076"/>
        <pc:sldMkLst>
          <pc:docMk/>
          <pc:sldMk cId="1844299977" sldId="521"/>
        </pc:sldMkLst>
        <pc:spChg chg="del">
          <ac:chgData name="Nathan Clouse" userId="8cef2679-35de-4422-b8cb-c69155b58feb" providerId="ADAL" clId="{13145D98-CF7E-4CC1-B39D-F5083F1B3C43}" dt="2021-10-14T12:53:39.466" v="40" actId="478"/>
          <ac:spMkLst>
            <pc:docMk/>
            <pc:sldMk cId="1844299977" sldId="521"/>
            <ac:spMk id="6" creationId="{BBF4C6BE-D097-4CA7-ABBB-7F7EFD11DD17}"/>
          </ac:spMkLst>
        </pc:spChg>
        <pc:picChg chg="mod">
          <ac:chgData name="Nathan Clouse" userId="8cef2679-35de-4422-b8cb-c69155b58feb" providerId="ADAL" clId="{13145D98-CF7E-4CC1-B39D-F5083F1B3C43}" dt="2021-10-14T12:53:59.048" v="53" actId="1076"/>
          <ac:picMkLst>
            <pc:docMk/>
            <pc:sldMk cId="1844299977" sldId="521"/>
            <ac:picMk id="5" creationId="{1BA09096-EDB5-4CB9-838F-4B45789E674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64C061-E1A0-47E4-A523-FC4F328FEE27}" type="datetimeFigureOut">
              <a:rPr lang="en-US" smtClean="0"/>
              <a:t>10/14/2021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8C2CE2-558C-4D38-A8F6-B40F50E6B482}" type="slidenum">
              <a:rPr lang="en-US" smtClean="0"/>
              <a:t>‹#›</a:t>
            </a:fld>
            <a:endParaRPr lang="en-US"/>
          </a:p>
        </p:txBody>
      </p:sp>
    </p:spTree>
    <p:extLst>
      <p:ext uri="{BB962C8B-B14F-4D97-AF65-F5344CB8AC3E}">
        <p14:creationId xmlns:p14="http://schemas.microsoft.com/office/powerpoint/2010/main" val="41212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t>
            </a:r>
            <a:r>
              <a:rPr lang="en-US" dirty="0" err="1"/>
              <a:t>odata</a:t>
            </a:r>
            <a:r>
              <a:rPr lang="en-US" dirty="0"/>
              <a:t>? “RESTful </a:t>
            </a:r>
            <a:r>
              <a:rPr lang="en-US" dirty="0" err="1"/>
              <a:t>api</a:t>
            </a:r>
            <a:r>
              <a:rPr lang="en-US" dirty="0"/>
              <a:t>” </a:t>
            </a:r>
            <a:r>
              <a:rPr lang="en-US" b="0" i="0" dirty="0">
                <a:solidFill>
                  <a:srgbClr val="444444"/>
                </a:solidFill>
                <a:effectLst/>
                <a:latin typeface="Poppins" panose="00000500000000000000" pitchFamily="2" charset="0"/>
              </a:rPr>
              <a:t>REST is an acronym for </a:t>
            </a:r>
            <a:r>
              <a:rPr lang="en-US" b="1" i="0" dirty="0" err="1">
                <a:solidFill>
                  <a:srgbClr val="444444"/>
                </a:solidFill>
                <a:effectLst/>
                <a:latin typeface="Poppins" panose="00000500000000000000" pitchFamily="2" charset="0"/>
              </a:rPr>
              <a:t>RE</a:t>
            </a:r>
            <a:r>
              <a:rPr lang="en-US" b="0" i="0" dirty="0" err="1">
                <a:solidFill>
                  <a:srgbClr val="444444"/>
                </a:solidFill>
                <a:effectLst/>
                <a:latin typeface="Poppins" panose="00000500000000000000" pitchFamily="2" charset="0"/>
              </a:rPr>
              <a:t>presentational</a:t>
            </a:r>
            <a:r>
              <a:rPr lang="en-US" b="0" i="0" dirty="0">
                <a:solidFill>
                  <a:srgbClr val="444444"/>
                </a:solidFill>
                <a:effectLst/>
                <a:latin typeface="Poppins" panose="00000500000000000000" pitchFamily="2" charset="0"/>
              </a:rPr>
              <a:t> </a:t>
            </a:r>
            <a:r>
              <a:rPr lang="en-US" b="1" i="0" dirty="0">
                <a:solidFill>
                  <a:srgbClr val="444444"/>
                </a:solidFill>
                <a:effectLst/>
                <a:latin typeface="Poppins" panose="00000500000000000000" pitchFamily="2" charset="0"/>
              </a:rPr>
              <a:t>S</a:t>
            </a:r>
            <a:r>
              <a:rPr lang="en-US" b="0" i="0" dirty="0">
                <a:solidFill>
                  <a:srgbClr val="444444"/>
                </a:solidFill>
                <a:effectLst/>
                <a:latin typeface="Poppins" panose="00000500000000000000" pitchFamily="2" charset="0"/>
              </a:rPr>
              <a:t>tate </a:t>
            </a:r>
            <a:r>
              <a:rPr lang="en-US" b="1" i="0" dirty="0">
                <a:solidFill>
                  <a:srgbClr val="444444"/>
                </a:solidFill>
                <a:effectLst/>
                <a:latin typeface="Poppins" panose="00000500000000000000" pitchFamily="2" charset="0"/>
              </a:rPr>
              <a:t>T</a:t>
            </a:r>
            <a:r>
              <a:rPr lang="en-US" b="0" i="0" dirty="0">
                <a:solidFill>
                  <a:srgbClr val="444444"/>
                </a:solidFill>
                <a:effectLst/>
                <a:latin typeface="Poppins" panose="00000500000000000000" pitchFamily="2" charset="0"/>
              </a:rPr>
              <a:t>ransfer and an architectural style for </a:t>
            </a:r>
            <a:r>
              <a:rPr lang="en-US" b="1" i="0" dirty="0">
                <a:solidFill>
                  <a:srgbClr val="444444"/>
                </a:solidFill>
                <a:effectLst/>
                <a:latin typeface="Poppins" panose="00000500000000000000" pitchFamily="2" charset="0"/>
              </a:rPr>
              <a:t>distributed hypermedia systems</a:t>
            </a:r>
            <a:endParaRPr lang="en-US" dirty="0"/>
          </a:p>
        </p:txBody>
      </p:sp>
      <p:sp>
        <p:nvSpPr>
          <p:cNvPr id="4" name="Slide Number Placeholder 3"/>
          <p:cNvSpPr>
            <a:spLocks noGrp="1"/>
          </p:cNvSpPr>
          <p:nvPr>
            <p:ph type="sldNum" sz="quarter" idx="5"/>
          </p:nvPr>
        </p:nvSpPr>
        <p:spPr/>
        <p:txBody>
          <a:bodyPr/>
          <a:lstStyle/>
          <a:p>
            <a:fld id="{548C2CE2-558C-4D38-A8F6-B40F50E6B482}" type="slidenum">
              <a:rPr lang="en-US" smtClean="0"/>
              <a:t>5</a:t>
            </a:fld>
            <a:endParaRPr lang="en-US"/>
          </a:p>
        </p:txBody>
      </p:sp>
    </p:spTree>
    <p:extLst>
      <p:ext uri="{BB962C8B-B14F-4D97-AF65-F5344CB8AC3E}">
        <p14:creationId xmlns:p14="http://schemas.microsoft.com/office/powerpoint/2010/main" val="251032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 VM</a:t>
            </a:r>
          </a:p>
          <a:p>
            <a:pPr algn="l"/>
            <a:r>
              <a:rPr lang="en-US" b="1" i="0" dirty="0">
                <a:solidFill>
                  <a:srgbClr val="707070"/>
                </a:solidFill>
                <a:effectLst/>
                <a:latin typeface="Georgia" panose="02040502050405020303" pitchFamily="18" charset="0"/>
              </a:rPr>
              <a:t>Read 10 With Order By Descending Not on an Index</a:t>
            </a:r>
            <a:r>
              <a:rPr lang="en-US" b="0" i="0" dirty="0">
                <a:solidFill>
                  <a:srgbClr val="707070"/>
                </a:solidFill>
                <a:effectLst/>
                <a:latin typeface="Georgia" panose="02040502050405020303" pitchFamily="18" charset="0"/>
              </a:rPr>
              <a:t> - We're going to read 10 Sales Order Headers with an order by clause in the OData query with the order by descending specifically not being used on a field in an index</a:t>
            </a:r>
          </a:p>
          <a:p>
            <a:pPr algn="l"/>
            <a:r>
              <a:rPr lang="en-US" b="1" i="0" dirty="0">
                <a:solidFill>
                  <a:srgbClr val="707070"/>
                </a:solidFill>
                <a:effectLst/>
                <a:latin typeface="Georgia" panose="02040502050405020303" pitchFamily="18" charset="0"/>
              </a:rPr>
              <a:t>Read 10 with Order By Ascending Not on an Index</a:t>
            </a:r>
            <a:r>
              <a:rPr lang="en-US" b="0" i="0" dirty="0">
                <a:solidFill>
                  <a:srgbClr val="707070"/>
                </a:solidFill>
                <a:effectLst/>
                <a:latin typeface="Georgia" panose="02040502050405020303" pitchFamily="18" charset="0"/>
              </a:rPr>
              <a:t> - Same as the previous test but with an order by ascending</a:t>
            </a:r>
          </a:p>
          <a:p>
            <a:pPr algn="l"/>
            <a:r>
              <a:rPr lang="en-US" b="1" i="0" dirty="0">
                <a:solidFill>
                  <a:srgbClr val="707070"/>
                </a:solidFill>
                <a:effectLst/>
                <a:latin typeface="Georgia" panose="02040502050405020303" pitchFamily="18" charset="0"/>
              </a:rPr>
              <a:t>Read 10 with Order by Ascending On a calculated field</a:t>
            </a:r>
            <a:r>
              <a:rPr lang="en-US" b="0" i="0" dirty="0">
                <a:solidFill>
                  <a:srgbClr val="707070"/>
                </a:solidFill>
                <a:effectLst/>
                <a:latin typeface="Georgia" panose="02040502050405020303" pitchFamily="18" charset="0"/>
              </a:rPr>
              <a:t> - Same as the previous test but with an order by ascending</a:t>
            </a:r>
          </a:p>
          <a:p>
            <a:pPr algn="l"/>
            <a:r>
              <a:rPr lang="en-US" b="1" i="0" dirty="0">
                <a:solidFill>
                  <a:srgbClr val="707070"/>
                </a:solidFill>
                <a:effectLst/>
                <a:latin typeface="Georgia" panose="02040502050405020303" pitchFamily="18" charset="0"/>
              </a:rPr>
              <a:t>Read 10 with Order By Descending On a calculated field</a:t>
            </a:r>
            <a:r>
              <a:rPr lang="en-US" b="0" i="0" dirty="0">
                <a:solidFill>
                  <a:srgbClr val="707070"/>
                </a:solidFill>
                <a:effectLst/>
                <a:latin typeface="Georgia" panose="02040502050405020303" pitchFamily="18" charset="0"/>
              </a:rPr>
              <a:t> - We're going to read 10 Sales Order Headers with an order by clause in the OData query with an order by descending on a calculated field. Calculated fields are SQL Sub-selects in the view so they cannot be part of an index by definition</a:t>
            </a:r>
          </a:p>
          <a:p>
            <a:pPr algn="l"/>
            <a:r>
              <a:rPr lang="en-US" b="1" i="0" dirty="0">
                <a:solidFill>
                  <a:srgbClr val="707070"/>
                </a:solidFill>
                <a:effectLst/>
                <a:latin typeface="Georgia" panose="02040502050405020303" pitchFamily="18" charset="0"/>
              </a:rPr>
              <a:t>Read 10 With Order By Descending On an Index</a:t>
            </a:r>
            <a:r>
              <a:rPr lang="en-US" b="0" i="0" dirty="0">
                <a:solidFill>
                  <a:srgbClr val="707070"/>
                </a:solidFill>
                <a:effectLst/>
                <a:latin typeface="Georgia" panose="02040502050405020303" pitchFamily="18" charset="0"/>
              </a:rPr>
              <a:t> - We're going to read 10 Sales Order Headers with an order by clause in the OData query with an order by descending on a field specifically selected as being part of an index.</a:t>
            </a:r>
          </a:p>
          <a:p>
            <a:pPr algn="l"/>
            <a:r>
              <a:rPr lang="en-US" b="1" i="0" dirty="0">
                <a:solidFill>
                  <a:srgbClr val="707070"/>
                </a:solidFill>
                <a:effectLst/>
                <a:latin typeface="Georgia" panose="02040502050405020303" pitchFamily="18" charset="0"/>
              </a:rPr>
              <a:t>Read 10 With Order By Ascending on an Index</a:t>
            </a:r>
            <a:r>
              <a:rPr lang="en-US" b="0" i="0" dirty="0">
                <a:solidFill>
                  <a:srgbClr val="707070"/>
                </a:solidFill>
                <a:effectLst/>
                <a:latin typeface="Georgia" panose="02040502050405020303" pitchFamily="18" charset="0"/>
              </a:rPr>
              <a:t> - Same as the previous test but with an order by ascending</a:t>
            </a:r>
          </a:p>
          <a:p>
            <a:pPr algn="l"/>
            <a:endParaRPr lang="en-US" b="0" i="0" dirty="0">
              <a:solidFill>
                <a:srgbClr val="707070"/>
              </a:solidFill>
              <a:effectLst/>
              <a:latin typeface="Georgia" panose="02040502050405020303" pitchFamily="18" charset="0"/>
            </a:endParaRPr>
          </a:p>
          <a:p>
            <a:endParaRPr lang="en-US" dirty="0"/>
          </a:p>
        </p:txBody>
      </p:sp>
      <p:sp>
        <p:nvSpPr>
          <p:cNvPr id="4" name="Slide Number Placeholder 3"/>
          <p:cNvSpPr>
            <a:spLocks noGrp="1"/>
          </p:cNvSpPr>
          <p:nvPr>
            <p:ph type="sldNum" sz="quarter" idx="5"/>
          </p:nvPr>
        </p:nvSpPr>
        <p:spPr/>
        <p:txBody>
          <a:bodyPr/>
          <a:lstStyle/>
          <a:p>
            <a:fld id="{2AF02DA7-8980-413A-B244-3716B632630B}" type="slidenum">
              <a:rPr lang="en-US" smtClean="0"/>
              <a:t>33</a:t>
            </a:fld>
            <a:endParaRPr lang="en-US"/>
          </a:p>
        </p:txBody>
      </p:sp>
    </p:spTree>
    <p:extLst>
      <p:ext uri="{BB962C8B-B14F-4D97-AF65-F5344CB8AC3E}">
        <p14:creationId xmlns:p14="http://schemas.microsoft.com/office/powerpoint/2010/main" val="1567808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a:t>
            </a:r>
          </a:p>
          <a:p>
            <a:r>
              <a:rPr lang="en-US" dirty="0"/>
              <a:t>250 and 500 thread count tests failed, started getting 500 errors from server</a:t>
            </a:r>
          </a:p>
          <a:p>
            <a:r>
              <a:rPr lang="en-US" dirty="0"/>
              <a:t>Throttled differently than dev so something to keep in mind</a:t>
            </a:r>
          </a:p>
        </p:txBody>
      </p:sp>
      <p:sp>
        <p:nvSpPr>
          <p:cNvPr id="4" name="Slide Number Placeholder 3"/>
          <p:cNvSpPr>
            <a:spLocks noGrp="1"/>
          </p:cNvSpPr>
          <p:nvPr>
            <p:ph type="sldNum" sz="quarter" idx="5"/>
          </p:nvPr>
        </p:nvSpPr>
        <p:spPr/>
        <p:txBody>
          <a:bodyPr/>
          <a:lstStyle/>
          <a:p>
            <a:fld id="{2AF02DA7-8980-413A-B244-3716B632630B}" type="slidenum">
              <a:rPr lang="en-US" smtClean="0"/>
              <a:t>36</a:t>
            </a:fld>
            <a:endParaRPr lang="en-US"/>
          </a:p>
        </p:txBody>
      </p:sp>
    </p:spTree>
    <p:extLst>
      <p:ext uri="{BB962C8B-B14F-4D97-AF65-F5344CB8AC3E}">
        <p14:creationId xmlns:p14="http://schemas.microsoft.com/office/powerpoint/2010/main" val="1753515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sales line, reading sales line with header expanded, reading line and header 2 different operations</a:t>
            </a:r>
          </a:p>
          <a:p>
            <a:endParaRPr lang="en-US" dirty="0"/>
          </a:p>
        </p:txBody>
      </p:sp>
      <p:sp>
        <p:nvSpPr>
          <p:cNvPr id="4" name="Slide Number Placeholder 3"/>
          <p:cNvSpPr>
            <a:spLocks noGrp="1"/>
          </p:cNvSpPr>
          <p:nvPr>
            <p:ph type="sldNum" sz="quarter" idx="5"/>
          </p:nvPr>
        </p:nvSpPr>
        <p:spPr/>
        <p:txBody>
          <a:bodyPr/>
          <a:lstStyle/>
          <a:p>
            <a:fld id="{548C2CE2-558C-4D38-A8F6-B40F50E6B482}" type="slidenum">
              <a:rPr lang="en-US" smtClean="0"/>
              <a:t>39</a:t>
            </a:fld>
            <a:endParaRPr lang="en-US"/>
          </a:p>
        </p:txBody>
      </p:sp>
    </p:spTree>
    <p:extLst>
      <p:ext uri="{BB962C8B-B14F-4D97-AF65-F5344CB8AC3E}">
        <p14:creationId xmlns:p14="http://schemas.microsoft.com/office/powerpoint/2010/main" val="3846264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Pink arrows are localizations </a:t>
            </a:r>
          </a:p>
          <a:p>
            <a:r>
              <a:rPr lang="en-US" dirty="0"/>
              <a:t>blue are entities or views that cause slowness</a:t>
            </a:r>
          </a:p>
          <a:p>
            <a:r>
              <a:rPr lang="en-US" dirty="0"/>
              <a:t>green is related to specific functionality that may not be used</a:t>
            </a:r>
          </a:p>
        </p:txBody>
      </p:sp>
      <p:sp>
        <p:nvSpPr>
          <p:cNvPr id="4" name="Slide Number Placeholder 3"/>
          <p:cNvSpPr>
            <a:spLocks noGrp="1"/>
          </p:cNvSpPr>
          <p:nvPr>
            <p:ph type="sldNum" sz="quarter" idx="5"/>
          </p:nvPr>
        </p:nvSpPr>
        <p:spPr/>
        <p:txBody>
          <a:bodyPr/>
          <a:lstStyle/>
          <a:p>
            <a:fld id="{2AF02DA7-8980-413A-B244-3716B632630B}" type="slidenum">
              <a:rPr lang="en-US" smtClean="0"/>
              <a:t>44</a:t>
            </a:fld>
            <a:endParaRPr lang="en-US"/>
          </a:p>
        </p:txBody>
      </p:sp>
    </p:spTree>
    <p:extLst>
      <p:ext uri="{BB962C8B-B14F-4D97-AF65-F5344CB8AC3E}">
        <p14:creationId xmlns:p14="http://schemas.microsoft.com/office/powerpoint/2010/main" val="2276148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a:t>
            </a:r>
          </a:p>
        </p:txBody>
      </p:sp>
      <p:sp>
        <p:nvSpPr>
          <p:cNvPr id="4" name="Slide Number Placeholder 3"/>
          <p:cNvSpPr>
            <a:spLocks noGrp="1"/>
          </p:cNvSpPr>
          <p:nvPr>
            <p:ph type="sldNum" sz="quarter" idx="5"/>
          </p:nvPr>
        </p:nvSpPr>
        <p:spPr/>
        <p:txBody>
          <a:bodyPr/>
          <a:lstStyle/>
          <a:p>
            <a:fld id="{2AF02DA7-8980-413A-B244-3716B632630B}" type="slidenum">
              <a:rPr lang="en-US" smtClean="0"/>
              <a:t>46</a:t>
            </a:fld>
            <a:endParaRPr lang="en-US"/>
          </a:p>
        </p:txBody>
      </p:sp>
    </p:spTree>
    <p:extLst>
      <p:ext uri="{BB962C8B-B14F-4D97-AF65-F5344CB8AC3E}">
        <p14:creationId xmlns:p14="http://schemas.microsoft.com/office/powerpoint/2010/main" val="3958509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a:t>
            </a:r>
          </a:p>
        </p:txBody>
      </p:sp>
      <p:sp>
        <p:nvSpPr>
          <p:cNvPr id="4" name="Slide Number Placeholder 3"/>
          <p:cNvSpPr>
            <a:spLocks noGrp="1"/>
          </p:cNvSpPr>
          <p:nvPr>
            <p:ph type="sldNum" sz="quarter" idx="5"/>
          </p:nvPr>
        </p:nvSpPr>
        <p:spPr/>
        <p:txBody>
          <a:bodyPr/>
          <a:lstStyle/>
          <a:p>
            <a:fld id="{2AF02DA7-8980-413A-B244-3716B632630B}" type="slidenum">
              <a:rPr lang="en-US" smtClean="0"/>
              <a:t>49</a:t>
            </a:fld>
            <a:endParaRPr lang="en-US"/>
          </a:p>
        </p:txBody>
      </p:sp>
    </p:spTree>
    <p:extLst>
      <p:ext uri="{BB962C8B-B14F-4D97-AF65-F5344CB8AC3E}">
        <p14:creationId xmlns:p14="http://schemas.microsoft.com/office/powerpoint/2010/main" val="2305422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F02DA7-8980-413A-B244-3716B632630B}" type="slidenum">
              <a:rPr lang="en-US" smtClean="0"/>
              <a:t>51</a:t>
            </a:fld>
            <a:endParaRPr lang="en-US"/>
          </a:p>
        </p:txBody>
      </p:sp>
    </p:spTree>
    <p:extLst>
      <p:ext uri="{BB962C8B-B14F-4D97-AF65-F5344CB8AC3E}">
        <p14:creationId xmlns:p14="http://schemas.microsoft.com/office/powerpoint/2010/main" val="3166455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Entity in an entity encapsulated functionality and concepts well</a:t>
            </a:r>
          </a:p>
          <a:p>
            <a:r>
              <a:rPr lang="en-US" dirty="0"/>
              <a:t>But slow, MSFT support not a fan of this in customizations</a:t>
            </a:r>
          </a:p>
        </p:txBody>
      </p:sp>
      <p:sp>
        <p:nvSpPr>
          <p:cNvPr id="4" name="Slide Number Placeholder 3"/>
          <p:cNvSpPr>
            <a:spLocks noGrp="1"/>
          </p:cNvSpPr>
          <p:nvPr>
            <p:ph type="sldNum" sz="quarter" idx="5"/>
          </p:nvPr>
        </p:nvSpPr>
        <p:spPr/>
        <p:txBody>
          <a:bodyPr/>
          <a:lstStyle/>
          <a:p>
            <a:fld id="{2AF02DA7-8980-413A-B244-3716B632630B}" type="slidenum">
              <a:rPr lang="en-US" smtClean="0"/>
              <a:t>53</a:t>
            </a:fld>
            <a:endParaRPr lang="en-US"/>
          </a:p>
        </p:txBody>
      </p:sp>
    </p:spTree>
    <p:extLst>
      <p:ext uri="{BB962C8B-B14F-4D97-AF65-F5344CB8AC3E}">
        <p14:creationId xmlns:p14="http://schemas.microsoft.com/office/powerpoint/2010/main" val="904169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Minimum is updating 1 text field with no validation</a:t>
            </a:r>
          </a:p>
          <a:p>
            <a:r>
              <a:rPr lang="en-US" dirty="0"/>
              <a:t>Maximum is updating 5 text fields with no validation</a:t>
            </a:r>
          </a:p>
        </p:txBody>
      </p:sp>
      <p:sp>
        <p:nvSpPr>
          <p:cNvPr id="4" name="Slide Number Placeholder 3"/>
          <p:cNvSpPr>
            <a:spLocks noGrp="1"/>
          </p:cNvSpPr>
          <p:nvPr>
            <p:ph type="sldNum" sz="quarter" idx="5"/>
          </p:nvPr>
        </p:nvSpPr>
        <p:spPr/>
        <p:txBody>
          <a:bodyPr/>
          <a:lstStyle/>
          <a:p>
            <a:fld id="{2AF02DA7-8980-413A-B244-3716B632630B}" type="slidenum">
              <a:rPr lang="en-US" smtClean="0"/>
              <a:t>56</a:t>
            </a:fld>
            <a:endParaRPr lang="en-US"/>
          </a:p>
        </p:txBody>
      </p:sp>
    </p:spTree>
    <p:extLst>
      <p:ext uri="{BB962C8B-B14F-4D97-AF65-F5344CB8AC3E}">
        <p14:creationId xmlns:p14="http://schemas.microsoft.com/office/powerpoint/2010/main" val="3820820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Minimum is updating 1 text field with no validation</a:t>
            </a:r>
          </a:p>
          <a:p>
            <a:r>
              <a:rPr lang="en-US" dirty="0"/>
              <a:t>Maximum is updating 5 text fields with no validation</a:t>
            </a:r>
          </a:p>
        </p:txBody>
      </p:sp>
      <p:sp>
        <p:nvSpPr>
          <p:cNvPr id="4" name="Slide Number Placeholder 3"/>
          <p:cNvSpPr>
            <a:spLocks noGrp="1"/>
          </p:cNvSpPr>
          <p:nvPr>
            <p:ph type="sldNum" sz="quarter" idx="5"/>
          </p:nvPr>
        </p:nvSpPr>
        <p:spPr/>
        <p:txBody>
          <a:bodyPr/>
          <a:lstStyle/>
          <a:p>
            <a:fld id="{2AF02DA7-8980-413A-B244-3716B632630B}" type="slidenum">
              <a:rPr lang="en-US" smtClean="0"/>
              <a:t>57</a:t>
            </a:fld>
            <a:endParaRPr lang="en-US"/>
          </a:p>
        </p:txBody>
      </p:sp>
    </p:spTree>
    <p:extLst>
      <p:ext uri="{BB962C8B-B14F-4D97-AF65-F5344CB8AC3E}">
        <p14:creationId xmlns:p14="http://schemas.microsoft.com/office/powerpoint/2010/main" val="2783309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Solid Snake – Metal Gear Solid</a:t>
            </a:r>
          </a:p>
        </p:txBody>
      </p:sp>
      <p:sp>
        <p:nvSpPr>
          <p:cNvPr id="4" name="Slide Number Placeholder 3"/>
          <p:cNvSpPr>
            <a:spLocks noGrp="1"/>
          </p:cNvSpPr>
          <p:nvPr>
            <p:ph type="sldNum" sz="quarter" idx="5"/>
          </p:nvPr>
        </p:nvSpPr>
        <p:spPr/>
        <p:txBody>
          <a:bodyPr/>
          <a:lstStyle/>
          <a:p>
            <a:fld id="{548C2CE2-558C-4D38-A8F6-B40F50E6B482}" type="slidenum">
              <a:rPr lang="en-US" smtClean="0"/>
              <a:t>8</a:t>
            </a:fld>
            <a:endParaRPr lang="en-US"/>
          </a:p>
        </p:txBody>
      </p:sp>
    </p:spTree>
    <p:extLst>
      <p:ext uri="{BB962C8B-B14F-4D97-AF65-F5344CB8AC3E}">
        <p14:creationId xmlns:p14="http://schemas.microsoft.com/office/powerpoint/2010/main" val="4212009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Minimum is updating 1 text field with no validation</a:t>
            </a:r>
          </a:p>
          <a:p>
            <a:r>
              <a:rPr lang="en-US" dirty="0"/>
              <a:t>Maximum is updating 5 text fields with no validation</a:t>
            </a:r>
          </a:p>
        </p:txBody>
      </p:sp>
      <p:sp>
        <p:nvSpPr>
          <p:cNvPr id="4" name="Slide Number Placeholder 3"/>
          <p:cNvSpPr>
            <a:spLocks noGrp="1"/>
          </p:cNvSpPr>
          <p:nvPr>
            <p:ph type="sldNum" sz="quarter" idx="5"/>
          </p:nvPr>
        </p:nvSpPr>
        <p:spPr/>
        <p:txBody>
          <a:bodyPr/>
          <a:lstStyle/>
          <a:p>
            <a:fld id="{2AF02DA7-8980-413A-B244-3716B632630B}" type="slidenum">
              <a:rPr lang="en-US" smtClean="0"/>
              <a:t>58</a:t>
            </a:fld>
            <a:endParaRPr lang="en-US"/>
          </a:p>
        </p:txBody>
      </p:sp>
    </p:spTree>
    <p:extLst>
      <p:ext uri="{BB962C8B-B14F-4D97-AF65-F5344CB8AC3E}">
        <p14:creationId xmlns:p14="http://schemas.microsoft.com/office/powerpoint/2010/main" val="814334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Minimum is updating 1 text field with no validation</a:t>
            </a:r>
          </a:p>
          <a:p>
            <a:r>
              <a:rPr lang="en-US" dirty="0"/>
              <a:t>Maximum is updating 5 text fields with no validation</a:t>
            </a:r>
          </a:p>
        </p:txBody>
      </p:sp>
      <p:sp>
        <p:nvSpPr>
          <p:cNvPr id="4" name="Slide Number Placeholder 3"/>
          <p:cNvSpPr>
            <a:spLocks noGrp="1"/>
          </p:cNvSpPr>
          <p:nvPr>
            <p:ph type="sldNum" sz="quarter" idx="5"/>
          </p:nvPr>
        </p:nvSpPr>
        <p:spPr/>
        <p:txBody>
          <a:bodyPr/>
          <a:lstStyle/>
          <a:p>
            <a:fld id="{2AF02DA7-8980-413A-B244-3716B632630B}" type="slidenum">
              <a:rPr lang="en-US" smtClean="0"/>
              <a:t>59</a:t>
            </a:fld>
            <a:endParaRPr lang="en-US"/>
          </a:p>
        </p:txBody>
      </p:sp>
    </p:spTree>
    <p:extLst>
      <p:ext uri="{BB962C8B-B14F-4D97-AF65-F5344CB8AC3E}">
        <p14:creationId xmlns:p14="http://schemas.microsoft.com/office/powerpoint/2010/main" val="1422899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F02DA7-8980-413A-B244-3716B632630B}" type="slidenum">
              <a:rPr lang="en-US" smtClean="0"/>
              <a:t>62</a:t>
            </a:fld>
            <a:endParaRPr lang="en-US"/>
          </a:p>
        </p:txBody>
      </p:sp>
    </p:spTree>
    <p:extLst>
      <p:ext uri="{BB962C8B-B14F-4D97-AF65-F5344CB8AC3E}">
        <p14:creationId xmlns:p14="http://schemas.microsoft.com/office/powerpoint/2010/main" val="384739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Ellie – Last of Us</a:t>
            </a:r>
          </a:p>
        </p:txBody>
      </p:sp>
      <p:sp>
        <p:nvSpPr>
          <p:cNvPr id="4" name="Slide Number Placeholder 3"/>
          <p:cNvSpPr>
            <a:spLocks noGrp="1"/>
          </p:cNvSpPr>
          <p:nvPr>
            <p:ph type="sldNum" sz="quarter" idx="5"/>
          </p:nvPr>
        </p:nvSpPr>
        <p:spPr/>
        <p:txBody>
          <a:bodyPr/>
          <a:lstStyle/>
          <a:p>
            <a:fld id="{548C2CE2-558C-4D38-A8F6-B40F50E6B482}" type="slidenum">
              <a:rPr lang="en-US" smtClean="0"/>
              <a:t>9</a:t>
            </a:fld>
            <a:endParaRPr lang="en-US"/>
          </a:p>
        </p:txBody>
      </p:sp>
    </p:spTree>
    <p:extLst>
      <p:ext uri="{BB962C8B-B14F-4D97-AF65-F5344CB8AC3E}">
        <p14:creationId xmlns:p14="http://schemas.microsoft.com/office/powerpoint/2010/main" val="1989014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setup and tests, 100 random reads from data entities with different key characteristics to draw out </a:t>
            </a:r>
            <a:r>
              <a:rPr lang="en-US" dirty="0" err="1"/>
              <a:t>beahviors</a:t>
            </a:r>
            <a:endParaRPr lang="en-US" dirty="0"/>
          </a:p>
          <a:p>
            <a:endParaRPr lang="en-US" dirty="0"/>
          </a:p>
          <a:p>
            <a:r>
              <a:rPr lang="en-US" dirty="0"/>
              <a:t>1 </a:t>
            </a:r>
            <a:r>
              <a:rPr lang="en-US" b="0" i="0" dirty="0">
                <a:solidFill>
                  <a:srgbClr val="707070"/>
                </a:solidFill>
                <a:effectLst/>
                <a:latin typeface="Georgia" panose="02040502050405020303" pitchFamily="18" charset="0"/>
              </a:rPr>
              <a:t>This is a copy of the standards entity with all data sources marked as being read only</a:t>
            </a:r>
          </a:p>
          <a:p>
            <a:r>
              <a:rPr lang="en-US" b="0" i="0" dirty="0">
                <a:solidFill>
                  <a:srgbClr val="707070"/>
                </a:solidFill>
                <a:effectLst/>
                <a:latin typeface="Georgia" panose="02040502050405020303" pitchFamily="18" charset="0"/>
              </a:rPr>
              <a:t>2 This is a copy of the standard entity with the entire entity set to read only</a:t>
            </a:r>
          </a:p>
          <a:p>
            <a:r>
              <a:rPr lang="en-US" b="0" i="0" dirty="0">
                <a:solidFill>
                  <a:srgbClr val="707070"/>
                </a:solidFill>
                <a:effectLst/>
                <a:latin typeface="Georgia" panose="02040502050405020303" pitchFamily="18" charset="0"/>
              </a:rPr>
              <a:t>3 OOTB entity</a:t>
            </a:r>
          </a:p>
          <a:p>
            <a:r>
              <a:rPr lang="en-US" b="0" i="0" dirty="0">
                <a:solidFill>
                  <a:srgbClr val="707070"/>
                </a:solidFill>
                <a:effectLst/>
                <a:latin typeface="Georgia" panose="02040502050405020303" pitchFamily="18" charset="0"/>
              </a:rPr>
              <a:t>4 OOTB entity</a:t>
            </a:r>
          </a:p>
          <a:p>
            <a:r>
              <a:rPr lang="en-US" b="0" i="0" dirty="0">
                <a:solidFill>
                  <a:srgbClr val="707070"/>
                </a:solidFill>
                <a:effectLst/>
                <a:latin typeface="Georgia" panose="02040502050405020303" pitchFamily="18" charset="0"/>
              </a:rPr>
              <a:t>5 This is a copy of the standard entity that is read only but also all data sources that were related to globalization have been removed such as </a:t>
            </a:r>
            <a:r>
              <a:rPr lang="en-US" b="0" i="0" dirty="0" err="1">
                <a:solidFill>
                  <a:srgbClr val="707070"/>
                </a:solidFill>
                <a:effectLst/>
                <a:latin typeface="Georgia" panose="02040502050405020303" pitchFamily="18" charset="0"/>
              </a:rPr>
              <a:t>SalesTable_W</a:t>
            </a:r>
            <a:r>
              <a:rPr lang="en-US" b="0" i="0" dirty="0">
                <a:solidFill>
                  <a:srgbClr val="707070"/>
                </a:solidFill>
                <a:effectLst/>
                <a:latin typeface="Georgia" panose="02040502050405020303" pitchFamily="18" charset="0"/>
              </a:rPr>
              <a:t>, </a:t>
            </a:r>
            <a:r>
              <a:rPr lang="en-US" b="0" i="0" dirty="0" err="1">
                <a:solidFill>
                  <a:srgbClr val="707070"/>
                </a:solidFill>
                <a:effectLst/>
                <a:latin typeface="Georgia" panose="02040502050405020303" pitchFamily="18" charset="0"/>
              </a:rPr>
              <a:t>SalesTable_BR</a:t>
            </a:r>
            <a:r>
              <a:rPr lang="en-US" b="0" i="0" dirty="0">
                <a:solidFill>
                  <a:srgbClr val="707070"/>
                </a:solidFill>
                <a:effectLst/>
                <a:latin typeface="Georgia" panose="02040502050405020303" pitchFamily="18" charset="0"/>
              </a:rPr>
              <a:t>, and </a:t>
            </a:r>
            <a:r>
              <a:rPr lang="en-US" b="0" i="0" dirty="0" err="1">
                <a:solidFill>
                  <a:srgbClr val="707070"/>
                </a:solidFill>
                <a:effectLst/>
                <a:latin typeface="Georgia" panose="02040502050405020303" pitchFamily="18" charset="0"/>
              </a:rPr>
              <a:t>BaseDocument_IT</a:t>
            </a:r>
            <a:endParaRPr lang="en-US" b="0" i="0" dirty="0">
              <a:solidFill>
                <a:srgbClr val="707070"/>
              </a:solidFill>
              <a:effectLst/>
              <a:latin typeface="Georgia" panose="02040502050405020303" pitchFamily="18" charset="0"/>
            </a:endParaRPr>
          </a:p>
          <a:p>
            <a:r>
              <a:rPr lang="en-US" b="0" i="0" dirty="0">
                <a:solidFill>
                  <a:srgbClr val="707070"/>
                </a:solidFill>
                <a:effectLst/>
                <a:latin typeface="Georgia" panose="02040502050405020303" pitchFamily="18" charset="0"/>
              </a:rPr>
              <a:t>6 This is an entity built on top of table </a:t>
            </a:r>
            <a:r>
              <a:rPr lang="en-US" b="0" i="0" dirty="0" err="1">
                <a:solidFill>
                  <a:srgbClr val="707070"/>
                </a:solidFill>
                <a:effectLst/>
                <a:latin typeface="Georgia" panose="02040502050405020303" pitchFamily="18" charset="0"/>
              </a:rPr>
              <a:t>SalesTable</a:t>
            </a:r>
            <a:r>
              <a:rPr lang="en-US" b="0" i="0" dirty="0">
                <a:solidFill>
                  <a:srgbClr val="707070"/>
                </a:solidFill>
                <a:effectLst/>
                <a:latin typeface="Georgia" panose="02040502050405020303" pitchFamily="18" charset="0"/>
              </a:rPr>
              <a:t> as a read only entity.</a:t>
            </a:r>
          </a:p>
          <a:p>
            <a:r>
              <a:rPr lang="en-US" b="0" i="0" dirty="0">
                <a:solidFill>
                  <a:srgbClr val="707070"/>
                </a:solidFill>
                <a:effectLst/>
                <a:latin typeface="Georgia" panose="02040502050405020303" pitchFamily="18" charset="0"/>
              </a:rPr>
              <a:t>7 This is an entity built on top of table </a:t>
            </a:r>
            <a:r>
              <a:rPr lang="en-US" b="0" i="0" dirty="0" err="1">
                <a:solidFill>
                  <a:srgbClr val="707070"/>
                </a:solidFill>
                <a:effectLst/>
                <a:latin typeface="Georgia" panose="02040502050405020303" pitchFamily="18" charset="0"/>
              </a:rPr>
              <a:t>SalesTable</a:t>
            </a:r>
            <a:r>
              <a:rPr lang="en-US" b="0" i="0" dirty="0">
                <a:solidFill>
                  <a:srgbClr val="707070"/>
                </a:solidFill>
                <a:effectLst/>
                <a:latin typeface="Georgia" panose="02040502050405020303" pitchFamily="18" charset="0"/>
              </a:rPr>
              <a:t> only but it supports all CRUD operations but doesn't have any code in the entity</a:t>
            </a:r>
          </a:p>
          <a:p>
            <a:r>
              <a:rPr lang="en-US" b="0" i="0" dirty="0">
                <a:solidFill>
                  <a:srgbClr val="707070"/>
                </a:solidFill>
                <a:effectLst/>
                <a:latin typeface="Georgia" panose="02040502050405020303" pitchFamily="18" charset="0"/>
              </a:rPr>
              <a:t>8 This is a copy of the standard entity with all data sources that weren't table </a:t>
            </a:r>
            <a:r>
              <a:rPr lang="en-US" b="0" i="0" dirty="0" err="1">
                <a:solidFill>
                  <a:srgbClr val="707070"/>
                </a:solidFill>
                <a:effectLst/>
                <a:latin typeface="Georgia" panose="02040502050405020303" pitchFamily="18" charset="0"/>
              </a:rPr>
              <a:t>SalesTable</a:t>
            </a:r>
            <a:r>
              <a:rPr lang="en-US" b="0" i="0" dirty="0">
                <a:solidFill>
                  <a:srgbClr val="707070"/>
                </a:solidFill>
                <a:effectLst/>
                <a:latin typeface="Georgia" panose="02040502050405020303" pitchFamily="18" charset="0"/>
              </a:rPr>
              <a:t> removed</a:t>
            </a:r>
            <a:endParaRPr lang="en-US" dirty="0"/>
          </a:p>
          <a:p>
            <a:endParaRPr lang="en-US" dirty="0"/>
          </a:p>
        </p:txBody>
      </p:sp>
      <p:sp>
        <p:nvSpPr>
          <p:cNvPr id="4" name="Slide Number Placeholder 3"/>
          <p:cNvSpPr>
            <a:spLocks noGrp="1"/>
          </p:cNvSpPr>
          <p:nvPr>
            <p:ph type="sldNum" sz="quarter" idx="5"/>
          </p:nvPr>
        </p:nvSpPr>
        <p:spPr/>
        <p:txBody>
          <a:bodyPr/>
          <a:lstStyle/>
          <a:p>
            <a:fld id="{548C2CE2-558C-4D38-A8F6-B40F50E6B482}" type="slidenum">
              <a:rPr lang="en-US" smtClean="0"/>
              <a:t>21</a:t>
            </a:fld>
            <a:endParaRPr lang="en-US"/>
          </a:p>
        </p:txBody>
      </p:sp>
    </p:spTree>
    <p:extLst>
      <p:ext uri="{BB962C8B-B14F-4D97-AF65-F5344CB8AC3E}">
        <p14:creationId xmlns:p14="http://schemas.microsoft.com/office/powerpoint/2010/main" val="3706626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Correlated subqueries should be used sparingly (i.e. when an inner condition refers to an outer clause).</a:t>
            </a:r>
          </a:p>
          <a:p>
            <a:endParaRPr lang="en-US" dirty="0"/>
          </a:p>
        </p:txBody>
      </p:sp>
      <p:sp>
        <p:nvSpPr>
          <p:cNvPr id="4" name="Slide Number Placeholder 3"/>
          <p:cNvSpPr>
            <a:spLocks noGrp="1"/>
          </p:cNvSpPr>
          <p:nvPr>
            <p:ph type="sldNum" sz="quarter" idx="5"/>
          </p:nvPr>
        </p:nvSpPr>
        <p:spPr/>
        <p:txBody>
          <a:bodyPr/>
          <a:lstStyle/>
          <a:p>
            <a:fld id="{548C2CE2-558C-4D38-A8F6-B40F50E6B482}" type="slidenum">
              <a:rPr lang="en-US" smtClean="0"/>
              <a:t>25</a:t>
            </a:fld>
            <a:endParaRPr lang="en-US"/>
          </a:p>
        </p:txBody>
      </p:sp>
    </p:spTree>
    <p:extLst>
      <p:ext uri="{BB962C8B-B14F-4D97-AF65-F5344CB8AC3E}">
        <p14:creationId xmlns:p14="http://schemas.microsoft.com/office/powerpoint/2010/main" val="3920599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Correlated subqueries should be used sparingly (i.e. when an inner condition refers to an outer clause).</a:t>
            </a:r>
          </a:p>
          <a:p>
            <a:endParaRPr lang="en-US" dirty="0"/>
          </a:p>
        </p:txBody>
      </p:sp>
      <p:sp>
        <p:nvSpPr>
          <p:cNvPr id="4" name="Slide Number Placeholder 3"/>
          <p:cNvSpPr>
            <a:spLocks noGrp="1"/>
          </p:cNvSpPr>
          <p:nvPr>
            <p:ph type="sldNum" sz="quarter" idx="5"/>
          </p:nvPr>
        </p:nvSpPr>
        <p:spPr/>
        <p:txBody>
          <a:bodyPr/>
          <a:lstStyle/>
          <a:p>
            <a:fld id="{548C2CE2-558C-4D38-A8F6-B40F50E6B482}" type="slidenum">
              <a:rPr lang="en-US" smtClean="0"/>
              <a:t>26</a:t>
            </a:fld>
            <a:endParaRPr lang="en-US"/>
          </a:p>
        </p:txBody>
      </p:sp>
    </p:spTree>
    <p:extLst>
      <p:ext uri="{BB962C8B-B14F-4D97-AF65-F5344CB8AC3E}">
        <p14:creationId xmlns:p14="http://schemas.microsoft.com/office/powerpoint/2010/main" val="1642173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SalesOrderHeaderV2 OOTB entity</a:t>
            </a:r>
          </a:p>
          <a:p>
            <a:r>
              <a:rPr lang="en-US" dirty="0"/>
              <a:t>1 reading 10 Sales Orders</a:t>
            </a:r>
          </a:p>
          <a:p>
            <a:r>
              <a:rPr lang="en-US" dirty="0"/>
              <a:t>2 reading 10 sales orders with a SELECT() on 5 fields – only getting 5 fields</a:t>
            </a:r>
          </a:p>
          <a:p>
            <a:r>
              <a:rPr lang="en-US" dirty="0"/>
              <a:t>3 Reading 1 record with SELECT() on 5 fields,</a:t>
            </a:r>
          </a:p>
          <a:p>
            <a:r>
              <a:rPr lang="en-US" dirty="0"/>
              <a:t>4 reading 1 record</a:t>
            </a:r>
          </a:p>
          <a:p>
            <a:endParaRPr lang="en-US" dirty="0"/>
          </a:p>
          <a:p>
            <a:r>
              <a:rPr lang="en-US" dirty="0" err="1"/>
              <a:t>Whats</a:t>
            </a:r>
            <a:r>
              <a:rPr lang="en-US" dirty="0"/>
              <a:t> going on? SELECT() is an extra step, requires extra time</a:t>
            </a:r>
          </a:p>
          <a:p>
            <a:r>
              <a:rPr lang="en-US" dirty="0"/>
              <a:t>Net savings related to performance are related to having to package and send less to the requester</a:t>
            </a:r>
          </a:p>
          <a:p>
            <a:r>
              <a:rPr lang="en-US" dirty="0"/>
              <a:t>Also initial overhead for processing n records that is incurred regardless of what n is</a:t>
            </a:r>
          </a:p>
        </p:txBody>
      </p:sp>
      <p:sp>
        <p:nvSpPr>
          <p:cNvPr id="4" name="Slide Number Placeholder 3"/>
          <p:cNvSpPr>
            <a:spLocks noGrp="1"/>
          </p:cNvSpPr>
          <p:nvPr>
            <p:ph type="sldNum" sz="quarter" idx="5"/>
          </p:nvPr>
        </p:nvSpPr>
        <p:spPr/>
        <p:txBody>
          <a:bodyPr/>
          <a:lstStyle/>
          <a:p>
            <a:fld id="{2AF02DA7-8980-413A-B244-3716B632630B}" type="slidenum">
              <a:rPr lang="en-US" smtClean="0"/>
              <a:t>28</a:t>
            </a:fld>
            <a:endParaRPr lang="en-US"/>
          </a:p>
        </p:txBody>
      </p:sp>
    </p:spTree>
    <p:extLst>
      <p:ext uri="{BB962C8B-B14F-4D97-AF65-F5344CB8AC3E}">
        <p14:creationId xmlns:p14="http://schemas.microsoft.com/office/powerpoint/2010/main" val="3129958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Fetching 1 record by specific indexes on SalesOrderHeaderV2</a:t>
            </a:r>
          </a:p>
          <a:p>
            <a:r>
              <a:rPr lang="en-US" dirty="0"/>
              <a:t>Callout that sales order header v2 has range on </a:t>
            </a:r>
            <a:r>
              <a:rPr lang="en-US" dirty="0" err="1"/>
              <a:t>SalesType</a:t>
            </a:r>
            <a:r>
              <a:rPr lang="en-US" dirty="0"/>
              <a:t> = </a:t>
            </a:r>
            <a:r>
              <a:rPr lang="en-US" dirty="0" err="1"/>
              <a:t>SalesOrder</a:t>
            </a:r>
            <a:r>
              <a:rPr lang="en-US" dirty="0"/>
              <a:t> </a:t>
            </a:r>
          </a:p>
          <a:p>
            <a:r>
              <a:rPr lang="en-US" dirty="0"/>
              <a:t>No index on </a:t>
            </a:r>
            <a:r>
              <a:rPr lang="en-US" dirty="0" err="1"/>
              <a:t>inventLocationId</a:t>
            </a:r>
            <a:r>
              <a:rPr lang="en-US" dirty="0"/>
              <a:t>, email, </a:t>
            </a:r>
            <a:r>
              <a:rPr lang="en-US" dirty="0" err="1"/>
              <a:t>salesname</a:t>
            </a:r>
            <a:r>
              <a:rPr lang="en-US" dirty="0"/>
              <a:t>, or </a:t>
            </a:r>
            <a:r>
              <a:rPr lang="en-US" dirty="0" err="1"/>
              <a:t>inventsite</a:t>
            </a:r>
            <a:endParaRPr lang="en-US" dirty="0"/>
          </a:p>
          <a:p>
            <a:endParaRPr lang="en-US" dirty="0"/>
          </a:p>
          <a:p>
            <a:r>
              <a:rPr lang="en-US" dirty="0"/>
              <a:t>Note that the best performing is just </a:t>
            </a:r>
            <a:r>
              <a:rPr lang="en-US" dirty="0" err="1"/>
              <a:t>SalesId</a:t>
            </a:r>
            <a:endParaRPr lang="en-US" dirty="0"/>
          </a:p>
        </p:txBody>
      </p:sp>
      <p:sp>
        <p:nvSpPr>
          <p:cNvPr id="4" name="Slide Number Placeholder 3"/>
          <p:cNvSpPr>
            <a:spLocks noGrp="1"/>
          </p:cNvSpPr>
          <p:nvPr>
            <p:ph type="sldNum" sz="quarter" idx="5"/>
          </p:nvPr>
        </p:nvSpPr>
        <p:spPr/>
        <p:txBody>
          <a:bodyPr/>
          <a:lstStyle/>
          <a:p>
            <a:fld id="{2AF02DA7-8980-413A-B244-3716B632630B}" type="slidenum">
              <a:rPr lang="en-US" smtClean="0"/>
              <a:t>30</a:t>
            </a:fld>
            <a:endParaRPr lang="en-US"/>
          </a:p>
        </p:txBody>
      </p:sp>
    </p:spTree>
    <p:extLst>
      <p:ext uri="{BB962C8B-B14F-4D97-AF65-F5344CB8AC3E}">
        <p14:creationId xmlns:p14="http://schemas.microsoft.com/office/powerpoint/2010/main" val="947482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Fetching 10 record by specific indexes on SalesOrderHeaderV2</a:t>
            </a:r>
          </a:p>
          <a:p>
            <a:r>
              <a:rPr lang="en-US" dirty="0"/>
              <a:t>Note that the best performing is just </a:t>
            </a:r>
            <a:r>
              <a:rPr lang="en-US" dirty="0" err="1"/>
              <a:t>SalesId</a:t>
            </a:r>
            <a:endParaRPr lang="en-US" dirty="0"/>
          </a:p>
          <a:p>
            <a:endParaRPr lang="en-US" dirty="0"/>
          </a:p>
        </p:txBody>
      </p:sp>
      <p:sp>
        <p:nvSpPr>
          <p:cNvPr id="4" name="Slide Number Placeholder 3"/>
          <p:cNvSpPr>
            <a:spLocks noGrp="1"/>
          </p:cNvSpPr>
          <p:nvPr>
            <p:ph type="sldNum" sz="quarter" idx="5"/>
          </p:nvPr>
        </p:nvSpPr>
        <p:spPr/>
        <p:txBody>
          <a:bodyPr/>
          <a:lstStyle/>
          <a:p>
            <a:fld id="{2AF02DA7-8980-413A-B244-3716B632630B}" type="slidenum">
              <a:rPr lang="en-US" smtClean="0"/>
              <a:t>31</a:t>
            </a:fld>
            <a:endParaRPr lang="en-US"/>
          </a:p>
        </p:txBody>
      </p:sp>
    </p:spTree>
    <p:extLst>
      <p:ext uri="{BB962C8B-B14F-4D97-AF65-F5344CB8AC3E}">
        <p14:creationId xmlns:p14="http://schemas.microsoft.com/office/powerpoint/2010/main" val="35490092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252-4A24-477A-A8ED-DF717B2AB8D5}"/>
              </a:ext>
            </a:extLst>
          </p:cNvPr>
          <p:cNvSpPr>
            <a:spLocks noGrp="1"/>
          </p:cNvSpPr>
          <p:nvPr>
            <p:ph type="ctrTitle"/>
          </p:nvPr>
        </p:nvSpPr>
        <p:spPr>
          <a:xfrm>
            <a:off x="1520072" y="1885688"/>
            <a:ext cx="9144000" cy="2387600"/>
          </a:xfrm>
        </p:spPr>
        <p:txBody>
          <a:bodyPr anchor="b"/>
          <a:lstStyle>
            <a:lvl1pPr algn="ctr">
              <a:defRPr sz="6000" b="1">
                <a:solidFill>
                  <a:schemeClr val="bg1"/>
                </a:solidFill>
                <a:latin typeface="Poppins" panose="00000500000000000000" pitchFamily="2" charset="0"/>
                <a:cs typeface="Poppins" panose="00000500000000000000" pitchFamily="2" charset="0"/>
              </a:defRPr>
            </a:lvl1pPr>
          </a:lstStyle>
          <a:p>
            <a:r>
              <a:rPr lang="en-US" dirty="0"/>
              <a:t>Click to edit Master title style</a:t>
            </a:r>
          </a:p>
        </p:txBody>
      </p:sp>
      <p:sp>
        <p:nvSpPr>
          <p:cNvPr id="3" name="Subtitle 2">
            <a:extLst>
              <a:ext uri="{FF2B5EF4-FFF2-40B4-BE49-F238E27FC236}">
                <a16:creationId xmlns:a16="http://schemas.microsoft.com/office/drawing/2014/main" id="{0588AD7A-0098-4CA3-A17E-7A88B9E4D070}"/>
              </a:ext>
            </a:extLst>
          </p:cNvPr>
          <p:cNvSpPr>
            <a:spLocks noGrp="1"/>
          </p:cNvSpPr>
          <p:nvPr>
            <p:ph type="subTitle" idx="1"/>
          </p:nvPr>
        </p:nvSpPr>
        <p:spPr>
          <a:xfrm>
            <a:off x="1520072" y="4373315"/>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descr="Text, logo&#10;&#10;Description automatically generated">
            <a:extLst>
              <a:ext uri="{FF2B5EF4-FFF2-40B4-BE49-F238E27FC236}">
                <a16:creationId xmlns:a16="http://schemas.microsoft.com/office/drawing/2014/main" id="{7AC5A463-A76B-48B4-8F44-E4234C783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73544" y="347971"/>
            <a:ext cx="5037056" cy="1161957"/>
          </a:xfrm>
          <a:prstGeom prst="rect">
            <a:avLst/>
          </a:prstGeom>
        </p:spPr>
      </p:pic>
      <p:sp>
        <p:nvSpPr>
          <p:cNvPr id="7" name="Slide Number Placeholder 6">
            <a:extLst>
              <a:ext uri="{FF2B5EF4-FFF2-40B4-BE49-F238E27FC236}">
                <a16:creationId xmlns:a16="http://schemas.microsoft.com/office/drawing/2014/main" id="{C4DCBAD7-7C66-4D6C-9BC0-19C9F04578E7}"/>
              </a:ext>
            </a:extLst>
          </p:cNvPr>
          <p:cNvSpPr>
            <a:spLocks noGrp="1"/>
          </p:cNvSpPr>
          <p:nvPr>
            <p:ph type="sldNum" sz="quarter" idx="12"/>
          </p:nvPr>
        </p:nvSpPr>
        <p:spPr/>
        <p:txBody>
          <a:bodyPr/>
          <a:lstStyle/>
          <a:p>
            <a:fld id="{9C407E9F-402D-41C4-B746-5DD0256C5C39}" type="slidenum">
              <a:rPr lang="en-US" smtClean="0"/>
              <a:pPr/>
              <a:t>‹#›</a:t>
            </a:fld>
            <a:endParaRPr lang="en-US"/>
          </a:p>
        </p:txBody>
      </p:sp>
    </p:spTree>
    <p:extLst>
      <p:ext uri="{BB962C8B-B14F-4D97-AF65-F5344CB8AC3E}">
        <p14:creationId xmlns:p14="http://schemas.microsoft.com/office/powerpoint/2010/main" val="4253796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a:p>
        </p:txBody>
      </p:sp>
      <p:pic>
        <p:nvPicPr>
          <p:cNvPr id="6" name="Picture 5" descr="Text, logo&#10;&#10;Description automatically generated">
            <a:extLst>
              <a:ext uri="{FF2B5EF4-FFF2-40B4-BE49-F238E27FC236}">
                <a16:creationId xmlns:a16="http://schemas.microsoft.com/office/drawing/2014/main" id="{BAC7A143-6619-4ED9-AC63-3447B4B9C5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7" name="Title 1">
            <a:extLst>
              <a:ext uri="{FF2B5EF4-FFF2-40B4-BE49-F238E27FC236}">
                <a16:creationId xmlns:a16="http://schemas.microsoft.com/office/drawing/2014/main" id="{A06CA5B3-ED61-413E-A51F-129314B83B66}"/>
              </a:ext>
            </a:extLst>
          </p:cNvPr>
          <p:cNvSpPr>
            <a:spLocks noGrp="1"/>
          </p:cNvSpPr>
          <p:nvPr>
            <p:ph type="title" hasCustomPrompt="1"/>
          </p:nvPr>
        </p:nvSpPr>
        <p:spPr>
          <a:xfrm>
            <a:off x="831850" y="2418735"/>
            <a:ext cx="10515600" cy="2143740"/>
          </a:xfrm>
        </p:spPr>
        <p:txBody>
          <a:bodyPr anchor="ctr"/>
          <a:lstStyle>
            <a:lvl1pPr algn="ctr">
              <a:defRPr sz="6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02769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a:p>
        </p:txBody>
      </p:sp>
      <p:pic>
        <p:nvPicPr>
          <p:cNvPr id="8" name="Picture 7" descr="Text, logo&#10;&#10;Description automatically generated">
            <a:extLst>
              <a:ext uri="{FF2B5EF4-FFF2-40B4-BE49-F238E27FC236}">
                <a16:creationId xmlns:a16="http://schemas.microsoft.com/office/drawing/2014/main" id="{F8AC740E-5EB4-41CC-96FA-A6CCE48A9B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9" name="Title 1">
            <a:extLst>
              <a:ext uri="{FF2B5EF4-FFF2-40B4-BE49-F238E27FC236}">
                <a16:creationId xmlns:a16="http://schemas.microsoft.com/office/drawing/2014/main" id="{AE5C7149-2B59-43C7-BD46-DF5926206260}"/>
              </a:ext>
            </a:extLst>
          </p:cNvPr>
          <p:cNvSpPr>
            <a:spLocks noGrp="1"/>
          </p:cNvSpPr>
          <p:nvPr>
            <p:ph type="title" hasCustomPrompt="1"/>
          </p:nvPr>
        </p:nvSpPr>
        <p:spPr>
          <a:xfrm>
            <a:off x="831850" y="2418735"/>
            <a:ext cx="10515600" cy="2143740"/>
          </a:xfrm>
        </p:spPr>
        <p:txBody>
          <a:bodyPr anchor="ctr"/>
          <a:lstStyle>
            <a:lvl1pPr algn="ctr">
              <a:defRPr sz="6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76772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3_Blank">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a:p>
        </p:txBody>
      </p:sp>
      <p:pic>
        <p:nvPicPr>
          <p:cNvPr id="6" name="Picture 5" descr="Text, logo&#10;&#10;Description automatically generated">
            <a:extLst>
              <a:ext uri="{FF2B5EF4-FFF2-40B4-BE49-F238E27FC236}">
                <a16:creationId xmlns:a16="http://schemas.microsoft.com/office/drawing/2014/main" id="{BAC7A143-6619-4ED9-AC63-3447B4B9C5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Tree>
    <p:extLst>
      <p:ext uri="{BB962C8B-B14F-4D97-AF65-F5344CB8AC3E}">
        <p14:creationId xmlns:p14="http://schemas.microsoft.com/office/powerpoint/2010/main" val="218615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4_Blank">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a:p>
        </p:txBody>
      </p:sp>
      <p:pic>
        <p:nvPicPr>
          <p:cNvPr id="8" name="Picture 7" descr="Text, logo&#10;&#10;Description automatically generated">
            <a:extLst>
              <a:ext uri="{FF2B5EF4-FFF2-40B4-BE49-F238E27FC236}">
                <a16:creationId xmlns:a16="http://schemas.microsoft.com/office/drawing/2014/main" id="{F8AC740E-5EB4-41CC-96FA-A6CCE48A9B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Tree>
    <p:extLst>
      <p:ext uri="{BB962C8B-B14F-4D97-AF65-F5344CB8AC3E}">
        <p14:creationId xmlns:p14="http://schemas.microsoft.com/office/powerpoint/2010/main" val="4213994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A357DD-178D-4A8F-9414-DACC702E9B1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2348C62F-DA34-4D35-B705-D3FED25B38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228B71B8-FBF0-4E2D-A385-3A7C95897EFA}"/>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8178079-8D44-4E3C-BB2C-9E301B9FBA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01E896C-FF2F-4039-A07C-8F078C355E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DC949CCF-4CCB-4225-8A9A-17796B3F2F88}"/>
              </a:ext>
            </a:extLst>
          </p:cNvPr>
          <p:cNvSpPr>
            <a:spLocks noGrp="1"/>
          </p:cNvSpPr>
          <p:nvPr>
            <p:ph type="ftr" sz="quarter" idx="11"/>
          </p:nvPr>
        </p:nvSpPr>
        <p:spPr>
          <a:xfrm>
            <a:off x="4038600" y="6356350"/>
            <a:ext cx="4114800" cy="365125"/>
          </a:xfrm>
          <a:prstGeom prst="rect">
            <a:avLst/>
          </a:prstGeom>
        </p:spPr>
        <p:txBody>
          <a:bodyPr/>
          <a:lstStyle/>
          <a:p>
            <a:r>
              <a:rPr lang="en-US"/>
              <a:t>© 2021 Dynamic Communities</a:t>
            </a:r>
          </a:p>
        </p:txBody>
      </p:sp>
      <p:sp>
        <p:nvSpPr>
          <p:cNvPr id="7" name="Slide Number Placeholder 6">
            <a:extLst>
              <a:ext uri="{FF2B5EF4-FFF2-40B4-BE49-F238E27FC236}">
                <a16:creationId xmlns:a16="http://schemas.microsoft.com/office/drawing/2014/main" id="{BE56B361-11D8-4905-AEC7-74C6378D02CD}"/>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8" name="Picture 7">
            <a:extLst>
              <a:ext uri="{FF2B5EF4-FFF2-40B4-BE49-F238E27FC236}">
                <a16:creationId xmlns:a16="http://schemas.microsoft.com/office/drawing/2014/main" id="{219E7A5B-EE9E-4864-8F9F-3F001C9F285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3175956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51809A-5F5D-439D-A4B8-8D718EAE7B5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9D01BCEF-54EB-4C7C-BDD5-EF31432EA5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628C016A-35BE-49EA-9A2F-9D594A573B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67A987-EDB1-4368-BD55-5CF61D182B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73FC1C-D836-4D85-83F4-8397146A34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4ADD2C82-674F-4B16-B28F-47E0BE936025}"/>
              </a:ext>
            </a:extLst>
          </p:cNvPr>
          <p:cNvSpPr>
            <a:spLocks noGrp="1"/>
          </p:cNvSpPr>
          <p:nvPr>
            <p:ph type="ftr" sz="quarter" idx="11"/>
          </p:nvPr>
        </p:nvSpPr>
        <p:spPr>
          <a:xfrm>
            <a:off x="4038600" y="6356350"/>
            <a:ext cx="4114800" cy="365125"/>
          </a:xfrm>
          <a:prstGeom prst="rect">
            <a:avLst/>
          </a:prstGeom>
        </p:spPr>
        <p:txBody>
          <a:bodyPr/>
          <a:lstStyle/>
          <a:p>
            <a:r>
              <a:rPr lang="en-US"/>
              <a:t>© 2021 Dynamic Communities</a:t>
            </a:r>
          </a:p>
        </p:txBody>
      </p:sp>
      <p:sp>
        <p:nvSpPr>
          <p:cNvPr id="7" name="Slide Number Placeholder 6">
            <a:extLst>
              <a:ext uri="{FF2B5EF4-FFF2-40B4-BE49-F238E27FC236}">
                <a16:creationId xmlns:a16="http://schemas.microsoft.com/office/drawing/2014/main" id="{CE27C55C-C689-4AD3-AE66-CF51365DDA55}"/>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8" name="Picture 7">
            <a:extLst>
              <a:ext uri="{FF2B5EF4-FFF2-40B4-BE49-F238E27FC236}">
                <a16:creationId xmlns:a16="http://schemas.microsoft.com/office/drawing/2014/main" id="{54836203-3DB4-4173-8B83-5CBCBB75ACD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36500656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9_Custom Layout">
    <p:bg>
      <p:bgPr>
        <a:solidFill>
          <a:schemeClr val="bg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DD2688C0-C8C8-440B-A126-7CBF21578A89}"/>
              </a:ext>
            </a:extLst>
          </p:cNvPr>
          <p:cNvSpPr>
            <a:spLocks/>
          </p:cNvSpPr>
          <p:nvPr userDrawn="1"/>
        </p:nvSpPr>
        <p:spPr bwMode="auto">
          <a:xfrm flipH="1" flipV="1">
            <a:off x="9893299" y="2772892"/>
            <a:ext cx="2298699" cy="4085107"/>
          </a:xfrm>
          <a:custGeom>
            <a:avLst/>
            <a:gdLst>
              <a:gd name="connsiteX0" fmla="*/ 0 w 3803803"/>
              <a:gd name="connsiteY0" fmla="*/ 0 h 6851650"/>
              <a:gd name="connsiteX1" fmla="*/ 268752 w 3803803"/>
              <a:gd name="connsiteY1" fmla="*/ 0 h 6851650"/>
              <a:gd name="connsiteX2" fmla="*/ 3712588 w 3803803"/>
              <a:gd name="connsiteY2" fmla="*/ 0 h 6851650"/>
              <a:gd name="connsiteX3" fmla="*/ 3799030 w 3803803"/>
              <a:gd name="connsiteY3" fmla="*/ 1027748 h 6851650"/>
              <a:gd name="connsiteX4" fmla="*/ 3237945 w 3803803"/>
              <a:gd name="connsiteY4" fmla="*/ 2141141 h 6851650"/>
              <a:gd name="connsiteX5" fmla="*/ 2277656 w 3803803"/>
              <a:gd name="connsiteY5" fmla="*/ 2880231 h 6851650"/>
              <a:gd name="connsiteX6" fmla="*/ 1688281 w 3803803"/>
              <a:gd name="connsiteY6" fmla="*/ 5138738 h 6851650"/>
              <a:gd name="connsiteX7" fmla="*/ 669841 w 3803803"/>
              <a:gd name="connsiteY7" fmla="*/ 6090356 h 6851650"/>
              <a:gd name="connsiteX8" fmla="*/ 56890 w 3803803"/>
              <a:gd name="connsiteY8" fmla="*/ 6851650 h 6851650"/>
              <a:gd name="connsiteX9" fmla="*/ 0 w 3803803"/>
              <a:gd name="connsiteY9" fmla="*/ 6851650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3803" h="6851650">
                <a:moveTo>
                  <a:pt x="0" y="0"/>
                </a:moveTo>
                <a:lnTo>
                  <a:pt x="268752" y="0"/>
                </a:lnTo>
                <a:cubicBezTo>
                  <a:pt x="3712588" y="0"/>
                  <a:pt x="3712588" y="0"/>
                  <a:pt x="3712588" y="0"/>
                </a:cubicBezTo>
                <a:cubicBezTo>
                  <a:pt x="3786457" y="217286"/>
                  <a:pt x="3816318" y="799359"/>
                  <a:pt x="3799030" y="1027748"/>
                </a:cubicBezTo>
                <a:cubicBezTo>
                  <a:pt x="3762882" y="1452804"/>
                  <a:pt x="3556993" y="1862000"/>
                  <a:pt x="3237945" y="2141141"/>
                </a:cubicBezTo>
                <a:cubicBezTo>
                  <a:pt x="2931470" y="2407594"/>
                  <a:pt x="2529123" y="2561439"/>
                  <a:pt x="2277656" y="2880231"/>
                </a:cubicBezTo>
                <a:cubicBezTo>
                  <a:pt x="1792011" y="3497196"/>
                  <a:pt x="2068624" y="4450401"/>
                  <a:pt x="1688281" y="5138738"/>
                </a:cubicBezTo>
                <a:cubicBezTo>
                  <a:pt x="1461961" y="5549520"/>
                  <a:pt x="1036039" y="5800112"/>
                  <a:pt x="669841" y="6090356"/>
                </a:cubicBezTo>
                <a:cubicBezTo>
                  <a:pt x="413659" y="6293368"/>
                  <a:pt x="168479" y="6553477"/>
                  <a:pt x="56890" y="6851650"/>
                </a:cubicBezTo>
                <a:lnTo>
                  <a:pt x="0" y="6851650"/>
                </a:lnTo>
                <a:close/>
              </a:path>
            </a:pathLst>
          </a:custGeom>
          <a:solidFill>
            <a:schemeClr val="bg1"/>
          </a:solidFill>
          <a:ln>
            <a:noFill/>
          </a:ln>
          <a:effectLst>
            <a:outerShdw blurRad="254000" dist="38100" dir="2700000" algn="tl" rotWithShape="0">
              <a:prstClr val="black">
                <a:alpha val="5000"/>
              </a:prstClr>
            </a:outerShdw>
          </a:effectLst>
        </p:spPr>
        <p:txBody>
          <a:bodyPr vert="horz" wrap="square" lIns="91440" tIns="45720" rIns="91440" bIns="45720" numCol="1" anchor="t" anchorCtr="0" compatLnSpc="1">
            <a:prstTxWarp prst="textNoShape">
              <a:avLst/>
            </a:prstTxWarp>
            <a:noAutofit/>
          </a:bodyPr>
          <a:lstStyle/>
          <a:p>
            <a:endParaRPr lang="en-ID"/>
          </a:p>
        </p:txBody>
      </p:sp>
      <p:sp>
        <p:nvSpPr>
          <p:cNvPr id="12" name="Freeform: Shape 11">
            <a:extLst>
              <a:ext uri="{FF2B5EF4-FFF2-40B4-BE49-F238E27FC236}">
                <a16:creationId xmlns:a16="http://schemas.microsoft.com/office/drawing/2014/main" id="{4704BDBA-289D-4520-A42A-E62241C7662B}"/>
              </a:ext>
            </a:extLst>
          </p:cNvPr>
          <p:cNvSpPr>
            <a:spLocks/>
          </p:cNvSpPr>
          <p:nvPr userDrawn="1"/>
        </p:nvSpPr>
        <p:spPr bwMode="auto">
          <a:xfrm flipH="1" flipV="1">
            <a:off x="0" y="0"/>
            <a:ext cx="2671252" cy="3679759"/>
          </a:xfrm>
          <a:custGeom>
            <a:avLst/>
            <a:gdLst>
              <a:gd name="connsiteX0" fmla="*/ 2592495 w 2671252"/>
              <a:gd name="connsiteY0" fmla="*/ 77 h 3679759"/>
              <a:gd name="connsiteX1" fmla="*/ 2639491 w 2671252"/>
              <a:gd name="connsiteY1" fmla="*/ 6111 h 3679759"/>
              <a:gd name="connsiteX2" fmla="*/ 2671252 w 2671252"/>
              <a:gd name="connsiteY2" fmla="*/ 16999 h 3679759"/>
              <a:gd name="connsiteX3" fmla="*/ 2671252 w 2671252"/>
              <a:gd name="connsiteY3" fmla="*/ 3679759 h 3679759"/>
              <a:gd name="connsiteX4" fmla="*/ 0 w 2671252"/>
              <a:gd name="connsiteY4" fmla="*/ 3679759 h 3679759"/>
              <a:gd name="connsiteX5" fmla="*/ 1026 w 2671252"/>
              <a:gd name="connsiteY5" fmla="*/ 3661054 h 3679759"/>
              <a:gd name="connsiteX6" fmla="*/ 229285 w 2671252"/>
              <a:gd name="connsiteY6" fmla="*/ 3351053 h 3679759"/>
              <a:gd name="connsiteX7" fmla="*/ 644799 w 2671252"/>
              <a:gd name="connsiteY7" fmla="*/ 3037472 h 3679759"/>
              <a:gd name="connsiteX8" fmla="*/ 863278 w 2671252"/>
              <a:gd name="connsiteY8" fmla="*/ 2304444 h 3679759"/>
              <a:gd name="connsiteX9" fmla="*/ 1796172 w 2671252"/>
              <a:gd name="connsiteY9" fmla="*/ 1706764 h 3679759"/>
              <a:gd name="connsiteX10" fmla="*/ 2050841 w 2671252"/>
              <a:gd name="connsiteY10" fmla="*/ 1083623 h 3679759"/>
              <a:gd name="connsiteX11" fmla="*/ 2167453 w 2671252"/>
              <a:gd name="connsiteY11" fmla="*/ 410898 h 3679759"/>
              <a:gd name="connsiteX12" fmla="*/ 2592495 w 2671252"/>
              <a:gd name="connsiteY12" fmla="*/ 77 h 367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71252" h="3679759">
                <a:moveTo>
                  <a:pt x="2592495" y="77"/>
                </a:moveTo>
                <a:cubicBezTo>
                  <a:pt x="2608040" y="475"/>
                  <a:pt x="2623720" y="2438"/>
                  <a:pt x="2639491" y="6111"/>
                </a:cubicBezTo>
                <a:lnTo>
                  <a:pt x="2671252" y="16999"/>
                </a:lnTo>
                <a:lnTo>
                  <a:pt x="2671252" y="3679759"/>
                </a:lnTo>
                <a:lnTo>
                  <a:pt x="0" y="3679759"/>
                </a:lnTo>
                <a:lnTo>
                  <a:pt x="1026" y="3661054"/>
                </a:lnTo>
                <a:cubicBezTo>
                  <a:pt x="21696" y="3538498"/>
                  <a:pt x="121721" y="3424423"/>
                  <a:pt x="229285" y="3351053"/>
                </a:cubicBezTo>
                <a:cubicBezTo>
                  <a:pt x="374045" y="3251887"/>
                  <a:pt x="545612" y="3180862"/>
                  <a:pt x="644799" y="3037472"/>
                </a:cubicBezTo>
                <a:cubicBezTo>
                  <a:pt x="790898" y="2827078"/>
                  <a:pt x="733263" y="2526898"/>
                  <a:pt x="863278" y="2304444"/>
                </a:cubicBezTo>
                <a:cubicBezTo>
                  <a:pt x="1052270" y="1980142"/>
                  <a:pt x="1530780" y="1970761"/>
                  <a:pt x="1796172" y="1706764"/>
                </a:cubicBezTo>
                <a:cubicBezTo>
                  <a:pt x="1958356" y="1545953"/>
                  <a:pt x="2021353" y="1310098"/>
                  <a:pt x="2050841" y="1083623"/>
                </a:cubicBezTo>
                <a:cubicBezTo>
                  <a:pt x="2081670" y="857147"/>
                  <a:pt x="2088372" y="625312"/>
                  <a:pt x="2167453" y="410898"/>
                </a:cubicBezTo>
                <a:cubicBezTo>
                  <a:pt x="2238828" y="215915"/>
                  <a:pt x="2405954" y="-4697"/>
                  <a:pt x="2592495" y="77"/>
                </a:cubicBezTo>
                <a:close/>
              </a:path>
            </a:pathLst>
          </a:custGeom>
          <a:solidFill>
            <a:schemeClr val="bg1"/>
          </a:solidFill>
          <a:ln>
            <a:noFill/>
          </a:ln>
          <a:effectLst>
            <a:outerShdw blurRad="254000" dist="38100" dir="10800000" algn="r" rotWithShape="0">
              <a:prstClr val="black">
                <a:alpha val="5000"/>
              </a:prstClr>
            </a:outerShdw>
          </a:effectLst>
        </p:spPr>
        <p:txBody>
          <a:bodyPr vert="horz" wrap="square" lIns="91440" tIns="45720" rIns="91440" bIns="45720" numCol="1" anchor="t" anchorCtr="0" compatLnSpc="1">
            <a:prstTxWarp prst="textNoShape">
              <a:avLst/>
            </a:prstTxWarp>
            <a:noAutofit/>
          </a:bodyPr>
          <a:lstStyle/>
          <a:p>
            <a:endParaRPr lang="en-ID"/>
          </a:p>
        </p:txBody>
      </p:sp>
      <p:sp>
        <p:nvSpPr>
          <p:cNvPr id="4" name="Picture Placeholder 3">
            <a:extLst>
              <a:ext uri="{FF2B5EF4-FFF2-40B4-BE49-F238E27FC236}">
                <a16:creationId xmlns:a16="http://schemas.microsoft.com/office/drawing/2014/main" id="{C37F9FB7-240A-44B3-95AB-DA737B642BA9}"/>
              </a:ext>
            </a:extLst>
          </p:cNvPr>
          <p:cNvSpPr>
            <a:spLocks noGrp="1"/>
          </p:cNvSpPr>
          <p:nvPr userDrawn="1">
            <p:ph type="pic" sz="quarter" idx="10"/>
          </p:nvPr>
        </p:nvSpPr>
        <p:spPr>
          <a:xfrm>
            <a:off x="533400" y="482600"/>
            <a:ext cx="11125200" cy="5892800"/>
          </a:xfrm>
        </p:spPr>
        <p:txBody>
          <a:bodyPr/>
          <a:lstStyle>
            <a:lvl1pPr algn="ctr">
              <a:defRPr/>
            </a:lvl1pPr>
          </a:lstStyle>
          <a:p>
            <a:endParaRPr lang="en-US"/>
          </a:p>
        </p:txBody>
      </p:sp>
      <p:sp>
        <p:nvSpPr>
          <p:cNvPr id="2" name="Title 1">
            <a:extLst>
              <a:ext uri="{FF2B5EF4-FFF2-40B4-BE49-F238E27FC236}">
                <a16:creationId xmlns:a16="http://schemas.microsoft.com/office/drawing/2014/main" id="{65A9FB89-1DD7-4639-9CBD-47DD2371C938}"/>
              </a:ext>
            </a:extLst>
          </p:cNvPr>
          <p:cNvSpPr>
            <a:spLocks noGrp="1"/>
          </p:cNvSpPr>
          <p:nvPr userDrawn="1">
            <p:ph type="title"/>
          </p:nvPr>
        </p:nvSpPr>
        <p:spPr>
          <a:xfrm>
            <a:off x="2135582" y="2687821"/>
            <a:ext cx="7920836" cy="1482360"/>
          </a:xfrm>
        </p:spPr>
        <p:txBody>
          <a:bodyPr/>
          <a:lstStyle>
            <a:lvl1pPr>
              <a:defRPr sz="4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7770410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5" name="Freeform: Shape 18">
            <a:extLst>
              <a:ext uri="{FF2B5EF4-FFF2-40B4-BE49-F238E27FC236}">
                <a16:creationId xmlns:a16="http://schemas.microsoft.com/office/drawing/2014/main" id="{1C8B8A3C-51A4-4F2B-8795-A3C930170B15}"/>
              </a:ext>
            </a:extLst>
          </p:cNvPr>
          <p:cNvSpPr>
            <a:spLocks/>
          </p:cNvSpPr>
          <p:nvPr userDrawn="1"/>
        </p:nvSpPr>
        <p:spPr bwMode="auto">
          <a:xfrm rot="10800000" flipH="1">
            <a:off x="9410699" y="-2"/>
            <a:ext cx="2781301" cy="3102297"/>
          </a:xfrm>
          <a:custGeom>
            <a:avLst/>
            <a:gdLst>
              <a:gd name="connsiteX0" fmla="*/ 0 w 1998571"/>
              <a:gd name="connsiteY0" fmla="*/ 2229231 h 2229231"/>
              <a:gd name="connsiteX1" fmla="*/ 1998571 w 1998571"/>
              <a:gd name="connsiteY1" fmla="*/ 2229231 h 2229231"/>
              <a:gd name="connsiteX2" fmla="*/ 1998571 w 1998571"/>
              <a:gd name="connsiteY2" fmla="*/ 8318 h 2229231"/>
              <a:gd name="connsiteX3" fmla="*/ 1959219 w 1998571"/>
              <a:gd name="connsiteY3" fmla="*/ 48 h 2229231"/>
              <a:gd name="connsiteX4" fmla="*/ 1655324 w 1998571"/>
              <a:gd name="connsiteY4" fmla="*/ 261640 h 2229231"/>
              <a:gd name="connsiteX5" fmla="*/ 1571973 w 1998571"/>
              <a:gd name="connsiteY5" fmla="*/ 690511 h 2229231"/>
              <a:gd name="connsiteX6" fmla="*/ 1389963 w 1998571"/>
              <a:gd name="connsiteY6" fmla="*/ 1087410 h 2229231"/>
              <a:gd name="connsiteX7" fmla="*/ 722918 w 1998571"/>
              <a:gd name="connsiteY7" fmla="*/ 1468202 h 2229231"/>
              <a:gd name="connsiteX8" fmla="*/ 566667 w 1998571"/>
              <a:gd name="connsiteY8" fmla="*/ 1935297 h 2229231"/>
              <a:gd name="connsiteX9" fmla="*/ 104473 w 1998571"/>
              <a:gd name="connsiteY9" fmla="*/ 2078094 h 2229231"/>
              <a:gd name="connsiteX10" fmla="*/ 2047 w 1998571"/>
              <a:gd name="connsiteY10" fmla="*/ 2222394 h 222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8571" h="2229231">
                <a:moveTo>
                  <a:pt x="0" y="2229231"/>
                </a:moveTo>
                <a:lnTo>
                  <a:pt x="1998571" y="2229231"/>
                </a:lnTo>
                <a:lnTo>
                  <a:pt x="1998571" y="8318"/>
                </a:lnTo>
                <a:lnTo>
                  <a:pt x="1959219" y="48"/>
                </a:lnTo>
                <a:cubicBezTo>
                  <a:pt x="1825867" y="-2950"/>
                  <a:pt x="1706355" y="137594"/>
                  <a:pt x="1655324" y="261640"/>
                </a:cubicBezTo>
                <a:cubicBezTo>
                  <a:pt x="1599190" y="398426"/>
                  <a:pt x="1594087" y="546031"/>
                  <a:pt x="1571973" y="690511"/>
                </a:cubicBezTo>
                <a:cubicBezTo>
                  <a:pt x="1550832" y="834751"/>
                  <a:pt x="1505876" y="985000"/>
                  <a:pt x="1389963" y="1087410"/>
                </a:cubicBezTo>
                <a:cubicBezTo>
                  <a:pt x="1199935" y="1255930"/>
                  <a:pt x="858271" y="1261699"/>
                  <a:pt x="722918" y="1468202"/>
                </a:cubicBezTo>
                <a:cubicBezTo>
                  <a:pt x="630091" y="1609797"/>
                  <a:pt x="669700" y="1833609"/>
                  <a:pt x="566667" y="1935297"/>
                </a:cubicBezTo>
                <a:cubicBezTo>
                  <a:pt x="463633" y="2036986"/>
                  <a:pt x="206292" y="1999965"/>
                  <a:pt x="104473" y="2078094"/>
                </a:cubicBezTo>
                <a:cubicBezTo>
                  <a:pt x="53321" y="2117039"/>
                  <a:pt x="23128" y="2166621"/>
                  <a:pt x="2047" y="2222394"/>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6" name="Freeform: Shape 6">
            <a:extLst>
              <a:ext uri="{FF2B5EF4-FFF2-40B4-BE49-F238E27FC236}">
                <a16:creationId xmlns:a16="http://schemas.microsoft.com/office/drawing/2014/main" id="{927F9E8D-1668-4290-9493-D6B5D40BD040}"/>
              </a:ext>
            </a:extLst>
          </p:cNvPr>
          <p:cNvSpPr>
            <a:spLocks/>
          </p:cNvSpPr>
          <p:nvPr userDrawn="1"/>
        </p:nvSpPr>
        <p:spPr bwMode="auto">
          <a:xfrm flipH="1">
            <a:off x="0" y="2260600"/>
            <a:ext cx="4575679" cy="4597400"/>
          </a:xfrm>
          <a:custGeom>
            <a:avLst/>
            <a:gdLst>
              <a:gd name="connsiteX0" fmla="*/ 4824401 w 4830978"/>
              <a:gd name="connsiteY0" fmla="*/ 114 h 5742129"/>
              <a:gd name="connsiteX1" fmla="*/ 4091123 w 4830978"/>
              <a:gd name="connsiteY1" fmla="*/ 631316 h 5742129"/>
              <a:gd name="connsiteX2" fmla="*/ 3890005 w 4830978"/>
              <a:gd name="connsiteY2" fmla="*/ 1666154 h 5742129"/>
              <a:gd name="connsiteX3" fmla="*/ 3450828 w 4830978"/>
              <a:gd name="connsiteY3" fmla="*/ 2623843 h 5742129"/>
              <a:gd name="connsiteX4" fmla="*/ 1841294 w 4830978"/>
              <a:gd name="connsiteY4" fmla="*/ 3542668 h 5742129"/>
              <a:gd name="connsiteX5" fmla="*/ 1464270 w 4830978"/>
              <a:gd name="connsiteY5" fmla="*/ 4669736 h 5742129"/>
              <a:gd name="connsiteX6" fmla="*/ 349030 w 4830978"/>
              <a:gd name="connsiteY6" fmla="*/ 5014296 h 5742129"/>
              <a:gd name="connsiteX7" fmla="*/ 38502 w 4830978"/>
              <a:gd name="connsiteY7" fmla="*/ 5574205 h 5742129"/>
              <a:gd name="connsiteX8" fmla="*/ 0 w 4830978"/>
              <a:gd name="connsiteY8" fmla="*/ 5742129 h 5742129"/>
              <a:gd name="connsiteX9" fmla="*/ 4830978 w 4830978"/>
              <a:gd name="connsiteY9" fmla="*/ 5742129 h 5742129"/>
              <a:gd name="connsiteX10" fmla="*/ 4830978 w 4830978"/>
              <a:gd name="connsiteY10" fmla="*/ 864 h 574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978" h="5742129">
                <a:moveTo>
                  <a:pt x="4824401" y="114"/>
                </a:moveTo>
                <a:cubicBezTo>
                  <a:pt x="4502632" y="-7119"/>
                  <a:pt x="4214257" y="332002"/>
                  <a:pt x="4091123" y="631316"/>
                </a:cubicBezTo>
                <a:cubicBezTo>
                  <a:pt x="3955676" y="961374"/>
                  <a:pt x="3943363" y="1317534"/>
                  <a:pt x="3890005" y="1666154"/>
                </a:cubicBezTo>
                <a:cubicBezTo>
                  <a:pt x="3838992" y="2014194"/>
                  <a:pt x="3730517" y="2376735"/>
                  <a:pt x="3450828" y="2623843"/>
                </a:cubicBezTo>
                <a:cubicBezTo>
                  <a:pt x="2992301" y="3030469"/>
                  <a:pt x="2167892" y="3044391"/>
                  <a:pt x="1841294" y="3542668"/>
                </a:cubicBezTo>
                <a:cubicBezTo>
                  <a:pt x="1617308" y="3884327"/>
                  <a:pt x="1712883" y="4424368"/>
                  <a:pt x="1464270" y="4669736"/>
                </a:cubicBezTo>
                <a:cubicBezTo>
                  <a:pt x="1215657" y="4915104"/>
                  <a:pt x="594711" y="4825774"/>
                  <a:pt x="349030" y="5014296"/>
                </a:cubicBezTo>
                <a:cubicBezTo>
                  <a:pt x="163890" y="5155252"/>
                  <a:pt x="92538" y="5353961"/>
                  <a:pt x="38502" y="5574205"/>
                </a:cubicBezTo>
                <a:lnTo>
                  <a:pt x="0" y="5742129"/>
                </a:lnTo>
                <a:lnTo>
                  <a:pt x="4830978" y="5742129"/>
                </a:lnTo>
                <a:lnTo>
                  <a:pt x="4830978" y="864"/>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7" name="Freeform: Shape 17">
            <a:extLst>
              <a:ext uri="{FF2B5EF4-FFF2-40B4-BE49-F238E27FC236}">
                <a16:creationId xmlns:a16="http://schemas.microsoft.com/office/drawing/2014/main" id="{35ED7D06-A34C-4C10-BF8E-08E8664F5031}"/>
              </a:ext>
            </a:extLst>
          </p:cNvPr>
          <p:cNvSpPr>
            <a:spLocks/>
          </p:cNvSpPr>
          <p:nvPr userDrawn="1"/>
        </p:nvSpPr>
        <p:spPr bwMode="auto">
          <a:xfrm rot="10800000" flipH="1">
            <a:off x="10909301" y="-1"/>
            <a:ext cx="1282700" cy="1601401"/>
          </a:xfrm>
          <a:custGeom>
            <a:avLst/>
            <a:gdLst>
              <a:gd name="connsiteX0" fmla="*/ 0 w 1126439"/>
              <a:gd name="connsiteY0" fmla="*/ 1406315 h 1406315"/>
              <a:gd name="connsiteX1" fmla="*/ 1126439 w 1126439"/>
              <a:gd name="connsiteY1" fmla="*/ 1406315 h 1406315"/>
              <a:gd name="connsiteX2" fmla="*/ 1126439 w 1126439"/>
              <a:gd name="connsiteY2" fmla="*/ 2806 h 1406315"/>
              <a:gd name="connsiteX3" fmla="*/ 1119504 w 1126439"/>
              <a:gd name="connsiteY3" fmla="*/ 1072 h 1406315"/>
              <a:gd name="connsiteX4" fmla="*/ 1069505 w 1126439"/>
              <a:gd name="connsiteY4" fmla="*/ 2347 h 1406315"/>
              <a:gd name="connsiteX5" fmla="*/ 795822 w 1126439"/>
              <a:gd name="connsiteY5" fmla="*/ 393143 h 1406315"/>
              <a:gd name="connsiteX6" fmla="*/ 668819 w 1126439"/>
              <a:gd name="connsiteY6" fmla="*/ 699878 h 1406315"/>
              <a:gd name="connsiteX7" fmla="*/ 358466 w 1126439"/>
              <a:gd name="connsiteY7" fmla="*/ 906454 h 1406315"/>
              <a:gd name="connsiteX8" fmla="*/ 9570 w 1126439"/>
              <a:gd name="connsiteY8" fmla="*/ 1367100 h 140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39" h="1406315">
                <a:moveTo>
                  <a:pt x="0" y="1406315"/>
                </a:moveTo>
                <a:lnTo>
                  <a:pt x="1126439" y="1406315"/>
                </a:lnTo>
                <a:lnTo>
                  <a:pt x="1126439" y="2806"/>
                </a:lnTo>
                <a:lnTo>
                  <a:pt x="1119504" y="1072"/>
                </a:lnTo>
                <a:cubicBezTo>
                  <a:pt x="1103827" y="-657"/>
                  <a:pt x="1087169" y="-335"/>
                  <a:pt x="1069505" y="2347"/>
                </a:cubicBezTo>
                <a:cubicBezTo>
                  <a:pt x="889733" y="30070"/>
                  <a:pt x="831598" y="246483"/>
                  <a:pt x="795822" y="393143"/>
                </a:cubicBezTo>
                <a:cubicBezTo>
                  <a:pt x="768990" y="502244"/>
                  <a:pt x="741264" y="614922"/>
                  <a:pt x="668819" y="699878"/>
                </a:cubicBezTo>
                <a:cubicBezTo>
                  <a:pt x="587429" y="794670"/>
                  <a:pt x="464004" y="839384"/>
                  <a:pt x="358466" y="906454"/>
                </a:cubicBezTo>
                <a:cubicBezTo>
                  <a:pt x="192109" y="1011083"/>
                  <a:pt x="67510" y="1179094"/>
                  <a:pt x="9570" y="136710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8" name="Freeform: Shape 17">
            <a:extLst>
              <a:ext uri="{FF2B5EF4-FFF2-40B4-BE49-F238E27FC236}">
                <a16:creationId xmlns:a16="http://schemas.microsoft.com/office/drawing/2014/main" id="{90EDEF9F-3CBF-46D3-9A79-39385AE4F3FC}"/>
              </a:ext>
            </a:extLst>
          </p:cNvPr>
          <p:cNvSpPr>
            <a:spLocks/>
          </p:cNvSpPr>
          <p:nvPr userDrawn="1"/>
        </p:nvSpPr>
        <p:spPr bwMode="auto">
          <a:xfrm rot="4058928">
            <a:off x="-460120" y="5301958"/>
            <a:ext cx="2177918" cy="1700132"/>
          </a:xfrm>
          <a:custGeom>
            <a:avLst/>
            <a:gdLst>
              <a:gd name="connsiteX0" fmla="*/ 53728 w 2177918"/>
              <a:gd name="connsiteY0" fmla="*/ 870944 h 1700132"/>
              <a:gd name="connsiteX1" fmla="*/ 626858 w 2177918"/>
              <a:gd name="connsiteY1" fmla="*/ 582295 h 1700132"/>
              <a:gd name="connsiteX2" fmla="*/ 631203 w 2177918"/>
              <a:gd name="connsiteY2" fmla="*/ 582295 h 1700132"/>
              <a:gd name="connsiteX3" fmla="*/ 918995 w 2177918"/>
              <a:gd name="connsiteY3" fmla="*/ 593245 h 1700132"/>
              <a:gd name="connsiteX4" fmla="*/ 1357073 w 2177918"/>
              <a:gd name="connsiteY4" fmla="*/ 465758 h 1700132"/>
              <a:gd name="connsiteX5" fmla="*/ 1702372 w 2177918"/>
              <a:gd name="connsiteY5" fmla="*/ 88772 h 1700132"/>
              <a:gd name="connsiteX6" fmla="*/ 1954638 w 2177918"/>
              <a:gd name="connsiteY6" fmla="*/ 0 h 1700132"/>
              <a:gd name="connsiteX7" fmla="*/ 2110375 w 2177918"/>
              <a:gd name="connsiteY7" fmla="*/ 27955 h 1700132"/>
              <a:gd name="connsiteX8" fmla="*/ 2177918 w 2177918"/>
              <a:gd name="connsiteY8" fmla="*/ 58101 h 1700132"/>
              <a:gd name="connsiteX9" fmla="*/ 1502758 w 2177918"/>
              <a:gd name="connsiteY9" fmla="*/ 1700132 h 1700132"/>
              <a:gd name="connsiteX10" fmla="*/ 0 w 2177918"/>
              <a:gd name="connsiteY10" fmla="*/ 1082237 h 1700132"/>
              <a:gd name="connsiteX11" fmla="*/ 16001 w 2177918"/>
              <a:gd name="connsiteY11" fmla="*/ 970427 h 1700132"/>
              <a:gd name="connsiteX12" fmla="*/ 53728 w 2177918"/>
              <a:gd name="connsiteY12" fmla="*/ 870944 h 170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7918" h="1700132">
                <a:moveTo>
                  <a:pt x="53728" y="870944"/>
                </a:moveTo>
                <a:cubicBezTo>
                  <a:pt x="162665" y="658644"/>
                  <a:pt x="409927" y="582295"/>
                  <a:pt x="626858" y="582295"/>
                </a:cubicBezTo>
                <a:lnTo>
                  <a:pt x="631203" y="582295"/>
                </a:lnTo>
                <a:cubicBezTo>
                  <a:pt x="724237" y="582295"/>
                  <a:pt x="821616" y="593245"/>
                  <a:pt x="918995" y="593245"/>
                </a:cubicBezTo>
                <a:cubicBezTo>
                  <a:pt x="1073881" y="593245"/>
                  <a:pt x="1224422" y="571150"/>
                  <a:pt x="1357073" y="465758"/>
                </a:cubicBezTo>
                <a:cubicBezTo>
                  <a:pt x="1485378" y="365841"/>
                  <a:pt x="1569467" y="194164"/>
                  <a:pt x="1702372" y="88772"/>
                </a:cubicBezTo>
                <a:cubicBezTo>
                  <a:pt x="1777515" y="27765"/>
                  <a:pt x="1865949" y="0"/>
                  <a:pt x="1954638" y="0"/>
                </a:cubicBezTo>
                <a:cubicBezTo>
                  <a:pt x="2006650" y="0"/>
                  <a:pt x="2059206" y="9691"/>
                  <a:pt x="2110375" y="27955"/>
                </a:cubicBezTo>
                <a:lnTo>
                  <a:pt x="2177918" y="58101"/>
                </a:lnTo>
                <a:lnTo>
                  <a:pt x="1502758" y="1700132"/>
                </a:lnTo>
                <a:lnTo>
                  <a:pt x="0" y="1082237"/>
                </a:lnTo>
                <a:lnTo>
                  <a:pt x="16001" y="970427"/>
                </a:lnTo>
                <a:cubicBezTo>
                  <a:pt x="25426" y="934375"/>
                  <a:pt x="38166" y="901272"/>
                  <a:pt x="53728" y="870944"/>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2" name="Rectangle: Rounded Corners 11">
            <a:extLst>
              <a:ext uri="{FF2B5EF4-FFF2-40B4-BE49-F238E27FC236}">
                <a16:creationId xmlns:a16="http://schemas.microsoft.com/office/drawing/2014/main" id="{30CB84B7-C5D2-41EC-ABED-3765B38B392B}"/>
              </a:ext>
            </a:extLst>
          </p:cNvPr>
          <p:cNvSpPr/>
          <p:nvPr userDrawn="1"/>
        </p:nvSpPr>
        <p:spPr>
          <a:xfrm>
            <a:off x="6253160" y="1612899"/>
            <a:ext cx="5100640" cy="4440881"/>
          </a:xfrm>
          <a:prstGeom prst="roundRect">
            <a:avLst>
              <a:gd name="adj" fmla="val 2332"/>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D9809E7-F516-4078-B370-868A3475DC38}"/>
              </a:ext>
            </a:extLst>
          </p:cNvPr>
          <p:cNvSpPr/>
          <p:nvPr userDrawn="1"/>
        </p:nvSpPr>
        <p:spPr>
          <a:xfrm>
            <a:off x="838200" y="1612899"/>
            <a:ext cx="5100640" cy="4440881"/>
          </a:xfrm>
          <a:prstGeom prst="roundRect">
            <a:avLst>
              <a:gd name="adj" fmla="val 2332"/>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9456DF17-40D1-4909-8297-FF65E531A162}"/>
              </a:ext>
            </a:extLst>
          </p:cNvPr>
          <p:cNvSpPr>
            <a:spLocks noGrp="1"/>
          </p:cNvSpPr>
          <p:nvPr>
            <p:ph type="pic" sz="quarter" idx="14"/>
          </p:nvPr>
        </p:nvSpPr>
        <p:spPr>
          <a:xfrm>
            <a:off x="-1" y="-1"/>
            <a:ext cx="12192001" cy="1981201"/>
          </a:xfrm>
        </p:spPr>
        <p:txBody>
          <a:bodyPr/>
          <a:lstStyle>
            <a:lvl1pPr>
              <a:defRPr lang="en-US"/>
            </a:lvl1pPr>
          </a:lstStyle>
          <a:p>
            <a:endParaRPr lang="en-US"/>
          </a:p>
        </p:txBody>
      </p:sp>
      <p:sp>
        <p:nvSpPr>
          <p:cNvPr id="3" name="Footer Placeholder 2">
            <a:extLst>
              <a:ext uri="{FF2B5EF4-FFF2-40B4-BE49-F238E27FC236}">
                <a16:creationId xmlns:a16="http://schemas.microsoft.com/office/drawing/2014/main" id="{C9E67ACB-79E0-4CD2-82C5-30A3128ABEB4}"/>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74CBC970-60F5-425F-A455-10111F786FB7}"/>
              </a:ext>
            </a:extLst>
          </p:cNvPr>
          <p:cNvSpPr>
            <a:spLocks noGrp="1"/>
          </p:cNvSpPr>
          <p:nvPr>
            <p:ph type="sldNum" sz="quarter" idx="11"/>
          </p:nvPr>
        </p:nvSpPr>
        <p:spPr/>
        <p:txBody>
          <a:bodyPr/>
          <a:lstStyle/>
          <a:p>
            <a:pPr algn="ctr"/>
            <a:fld id="{04E0C322-DB4B-498D-980C-9CE33B37AA19}" type="slidenum">
              <a:rPr lang="en-US" smtClean="0"/>
              <a:pPr/>
              <a:t>‹#›</a:t>
            </a:fld>
            <a:endParaRPr lang="en-US"/>
          </a:p>
        </p:txBody>
      </p:sp>
      <p:sp>
        <p:nvSpPr>
          <p:cNvPr id="8" name="Text Placeholder 7">
            <a:extLst>
              <a:ext uri="{FF2B5EF4-FFF2-40B4-BE49-F238E27FC236}">
                <a16:creationId xmlns:a16="http://schemas.microsoft.com/office/drawing/2014/main" id="{EE522E1A-3A0A-4900-845C-CD9F6E673E8A}"/>
              </a:ext>
            </a:extLst>
          </p:cNvPr>
          <p:cNvSpPr>
            <a:spLocks noGrp="1"/>
          </p:cNvSpPr>
          <p:nvPr>
            <p:ph type="body" sz="quarter" idx="12"/>
          </p:nvPr>
        </p:nvSpPr>
        <p:spPr>
          <a:xfrm>
            <a:off x="1093789" y="2596139"/>
            <a:ext cx="4589462" cy="3207761"/>
          </a:xfrm>
        </p:spPr>
        <p:txBody>
          <a:bodyPr/>
          <a:lstStyle>
            <a:lvl1pPr algn="just">
              <a:defRPr/>
            </a:lvl1pPr>
            <a:lvl2pPr algn="just">
              <a:defRPr/>
            </a:lvl2pPr>
            <a:lvl3pPr algn="just">
              <a:defRPr/>
            </a:lvl3pPr>
            <a:lvl4pPr algn="just">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54FB6117-7BE0-4403-8647-0562DB1A8DF0}"/>
              </a:ext>
            </a:extLst>
          </p:cNvPr>
          <p:cNvSpPr>
            <a:spLocks noGrp="1"/>
          </p:cNvSpPr>
          <p:nvPr>
            <p:ph type="body" sz="quarter" idx="13"/>
          </p:nvPr>
        </p:nvSpPr>
        <p:spPr>
          <a:xfrm>
            <a:off x="1093789" y="2199159"/>
            <a:ext cx="4589462" cy="396980"/>
          </a:xfrm>
        </p:spPr>
        <p:txBody>
          <a:bodyPr anchor="ctr">
            <a:normAutofit/>
          </a:bodyPr>
          <a:lstStyle>
            <a:lvl1pPr algn="l">
              <a:defRPr sz="1800" b="1"/>
            </a:lvl1pPr>
          </a:lstStyle>
          <a:p>
            <a:pPr lvl="0"/>
            <a:r>
              <a:rPr lang="en-US" dirty="0"/>
              <a:t>Click to edit Master text</a:t>
            </a:r>
          </a:p>
        </p:txBody>
      </p:sp>
      <p:sp>
        <p:nvSpPr>
          <p:cNvPr id="13" name="Text Placeholder 7">
            <a:extLst>
              <a:ext uri="{FF2B5EF4-FFF2-40B4-BE49-F238E27FC236}">
                <a16:creationId xmlns:a16="http://schemas.microsoft.com/office/drawing/2014/main" id="{57238FA1-7A8E-45CD-8A36-F11429DD55C6}"/>
              </a:ext>
            </a:extLst>
          </p:cNvPr>
          <p:cNvSpPr>
            <a:spLocks noGrp="1"/>
          </p:cNvSpPr>
          <p:nvPr>
            <p:ph type="body" sz="quarter" idx="15"/>
          </p:nvPr>
        </p:nvSpPr>
        <p:spPr>
          <a:xfrm>
            <a:off x="6508749" y="2596139"/>
            <a:ext cx="4589462" cy="3207761"/>
          </a:xfrm>
        </p:spPr>
        <p:txBody>
          <a:bodyPr/>
          <a:lstStyle>
            <a:lvl1pPr algn="just">
              <a:defRPr/>
            </a:lvl1pPr>
            <a:lvl2pPr algn="just">
              <a:defRPr/>
            </a:lvl2pPr>
            <a:lvl3pPr algn="just">
              <a:defRPr/>
            </a:lvl3pPr>
            <a:lvl4pPr algn="just">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B05CA6F7-F452-4B6F-9C80-B74C0E699961}"/>
              </a:ext>
            </a:extLst>
          </p:cNvPr>
          <p:cNvSpPr>
            <a:spLocks noGrp="1"/>
          </p:cNvSpPr>
          <p:nvPr>
            <p:ph type="body" sz="quarter" idx="16"/>
          </p:nvPr>
        </p:nvSpPr>
        <p:spPr>
          <a:xfrm>
            <a:off x="6508749" y="2199159"/>
            <a:ext cx="4589462" cy="396980"/>
          </a:xfrm>
        </p:spPr>
        <p:txBody>
          <a:bodyPr anchor="ctr">
            <a:normAutofit/>
          </a:bodyPr>
          <a:lstStyle>
            <a:lvl1pPr algn="l">
              <a:defRPr sz="1800" b="1"/>
            </a:lvl1pPr>
          </a:lstStyle>
          <a:p>
            <a:pPr lvl="0"/>
            <a:r>
              <a:rPr lang="en-US" dirty="0"/>
              <a:t>Click to edit Master text</a:t>
            </a:r>
          </a:p>
        </p:txBody>
      </p:sp>
      <p:sp>
        <p:nvSpPr>
          <p:cNvPr id="5" name="Title 4">
            <a:extLst>
              <a:ext uri="{FF2B5EF4-FFF2-40B4-BE49-F238E27FC236}">
                <a16:creationId xmlns:a16="http://schemas.microsoft.com/office/drawing/2014/main" id="{439AA006-36A3-42B3-9A9D-AB944179018D}"/>
              </a:ext>
            </a:extLst>
          </p:cNvPr>
          <p:cNvSpPr>
            <a:spLocks noGrp="1"/>
          </p:cNvSpPr>
          <p:nvPr>
            <p:ph type="title"/>
          </p:nvPr>
        </p:nvSpPr>
        <p:spPr>
          <a:xfrm>
            <a:off x="838200" y="715962"/>
            <a:ext cx="10515600" cy="549275"/>
          </a:xfr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1450173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18" name="Freeform: Shape 18">
            <a:extLst>
              <a:ext uri="{FF2B5EF4-FFF2-40B4-BE49-F238E27FC236}">
                <a16:creationId xmlns:a16="http://schemas.microsoft.com/office/drawing/2014/main" id="{DF1CE2A9-F5AC-4861-AE96-72A5ACBEB392}"/>
              </a:ext>
            </a:extLst>
          </p:cNvPr>
          <p:cNvSpPr>
            <a:spLocks/>
          </p:cNvSpPr>
          <p:nvPr userDrawn="1"/>
        </p:nvSpPr>
        <p:spPr bwMode="auto">
          <a:xfrm rot="10800000" flipH="1">
            <a:off x="9410699" y="-2"/>
            <a:ext cx="2781301" cy="3102297"/>
          </a:xfrm>
          <a:custGeom>
            <a:avLst/>
            <a:gdLst>
              <a:gd name="connsiteX0" fmla="*/ 0 w 1998571"/>
              <a:gd name="connsiteY0" fmla="*/ 2229231 h 2229231"/>
              <a:gd name="connsiteX1" fmla="*/ 1998571 w 1998571"/>
              <a:gd name="connsiteY1" fmla="*/ 2229231 h 2229231"/>
              <a:gd name="connsiteX2" fmla="*/ 1998571 w 1998571"/>
              <a:gd name="connsiteY2" fmla="*/ 8318 h 2229231"/>
              <a:gd name="connsiteX3" fmla="*/ 1959219 w 1998571"/>
              <a:gd name="connsiteY3" fmla="*/ 48 h 2229231"/>
              <a:gd name="connsiteX4" fmla="*/ 1655324 w 1998571"/>
              <a:gd name="connsiteY4" fmla="*/ 261640 h 2229231"/>
              <a:gd name="connsiteX5" fmla="*/ 1571973 w 1998571"/>
              <a:gd name="connsiteY5" fmla="*/ 690511 h 2229231"/>
              <a:gd name="connsiteX6" fmla="*/ 1389963 w 1998571"/>
              <a:gd name="connsiteY6" fmla="*/ 1087410 h 2229231"/>
              <a:gd name="connsiteX7" fmla="*/ 722918 w 1998571"/>
              <a:gd name="connsiteY7" fmla="*/ 1468202 h 2229231"/>
              <a:gd name="connsiteX8" fmla="*/ 566667 w 1998571"/>
              <a:gd name="connsiteY8" fmla="*/ 1935297 h 2229231"/>
              <a:gd name="connsiteX9" fmla="*/ 104473 w 1998571"/>
              <a:gd name="connsiteY9" fmla="*/ 2078094 h 2229231"/>
              <a:gd name="connsiteX10" fmla="*/ 2047 w 1998571"/>
              <a:gd name="connsiteY10" fmla="*/ 2222394 h 222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8571" h="2229231">
                <a:moveTo>
                  <a:pt x="0" y="2229231"/>
                </a:moveTo>
                <a:lnTo>
                  <a:pt x="1998571" y="2229231"/>
                </a:lnTo>
                <a:lnTo>
                  <a:pt x="1998571" y="8318"/>
                </a:lnTo>
                <a:lnTo>
                  <a:pt x="1959219" y="48"/>
                </a:lnTo>
                <a:cubicBezTo>
                  <a:pt x="1825867" y="-2950"/>
                  <a:pt x="1706355" y="137594"/>
                  <a:pt x="1655324" y="261640"/>
                </a:cubicBezTo>
                <a:cubicBezTo>
                  <a:pt x="1599190" y="398426"/>
                  <a:pt x="1594087" y="546031"/>
                  <a:pt x="1571973" y="690511"/>
                </a:cubicBezTo>
                <a:cubicBezTo>
                  <a:pt x="1550832" y="834751"/>
                  <a:pt x="1505876" y="985000"/>
                  <a:pt x="1389963" y="1087410"/>
                </a:cubicBezTo>
                <a:cubicBezTo>
                  <a:pt x="1199935" y="1255930"/>
                  <a:pt x="858271" y="1261699"/>
                  <a:pt x="722918" y="1468202"/>
                </a:cubicBezTo>
                <a:cubicBezTo>
                  <a:pt x="630091" y="1609797"/>
                  <a:pt x="669700" y="1833609"/>
                  <a:pt x="566667" y="1935297"/>
                </a:cubicBezTo>
                <a:cubicBezTo>
                  <a:pt x="463633" y="2036986"/>
                  <a:pt x="206292" y="1999965"/>
                  <a:pt x="104473" y="2078094"/>
                </a:cubicBezTo>
                <a:cubicBezTo>
                  <a:pt x="53321" y="2117039"/>
                  <a:pt x="23128" y="2166621"/>
                  <a:pt x="2047" y="2222394"/>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9" name="Freeform: Shape 6">
            <a:extLst>
              <a:ext uri="{FF2B5EF4-FFF2-40B4-BE49-F238E27FC236}">
                <a16:creationId xmlns:a16="http://schemas.microsoft.com/office/drawing/2014/main" id="{F6DDD780-329C-4E16-A9A8-BA763C91A9CE}"/>
              </a:ext>
            </a:extLst>
          </p:cNvPr>
          <p:cNvSpPr>
            <a:spLocks/>
          </p:cNvSpPr>
          <p:nvPr userDrawn="1"/>
        </p:nvSpPr>
        <p:spPr bwMode="auto">
          <a:xfrm flipH="1">
            <a:off x="0" y="2260600"/>
            <a:ext cx="4575679" cy="4597400"/>
          </a:xfrm>
          <a:custGeom>
            <a:avLst/>
            <a:gdLst>
              <a:gd name="connsiteX0" fmla="*/ 4824401 w 4830978"/>
              <a:gd name="connsiteY0" fmla="*/ 114 h 5742129"/>
              <a:gd name="connsiteX1" fmla="*/ 4091123 w 4830978"/>
              <a:gd name="connsiteY1" fmla="*/ 631316 h 5742129"/>
              <a:gd name="connsiteX2" fmla="*/ 3890005 w 4830978"/>
              <a:gd name="connsiteY2" fmla="*/ 1666154 h 5742129"/>
              <a:gd name="connsiteX3" fmla="*/ 3450828 w 4830978"/>
              <a:gd name="connsiteY3" fmla="*/ 2623843 h 5742129"/>
              <a:gd name="connsiteX4" fmla="*/ 1841294 w 4830978"/>
              <a:gd name="connsiteY4" fmla="*/ 3542668 h 5742129"/>
              <a:gd name="connsiteX5" fmla="*/ 1464270 w 4830978"/>
              <a:gd name="connsiteY5" fmla="*/ 4669736 h 5742129"/>
              <a:gd name="connsiteX6" fmla="*/ 349030 w 4830978"/>
              <a:gd name="connsiteY6" fmla="*/ 5014296 h 5742129"/>
              <a:gd name="connsiteX7" fmla="*/ 38502 w 4830978"/>
              <a:gd name="connsiteY7" fmla="*/ 5574205 h 5742129"/>
              <a:gd name="connsiteX8" fmla="*/ 0 w 4830978"/>
              <a:gd name="connsiteY8" fmla="*/ 5742129 h 5742129"/>
              <a:gd name="connsiteX9" fmla="*/ 4830978 w 4830978"/>
              <a:gd name="connsiteY9" fmla="*/ 5742129 h 5742129"/>
              <a:gd name="connsiteX10" fmla="*/ 4830978 w 4830978"/>
              <a:gd name="connsiteY10" fmla="*/ 864 h 574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0978" h="5742129">
                <a:moveTo>
                  <a:pt x="4824401" y="114"/>
                </a:moveTo>
                <a:cubicBezTo>
                  <a:pt x="4502632" y="-7119"/>
                  <a:pt x="4214257" y="332002"/>
                  <a:pt x="4091123" y="631316"/>
                </a:cubicBezTo>
                <a:cubicBezTo>
                  <a:pt x="3955676" y="961374"/>
                  <a:pt x="3943363" y="1317534"/>
                  <a:pt x="3890005" y="1666154"/>
                </a:cubicBezTo>
                <a:cubicBezTo>
                  <a:pt x="3838992" y="2014194"/>
                  <a:pt x="3730517" y="2376735"/>
                  <a:pt x="3450828" y="2623843"/>
                </a:cubicBezTo>
                <a:cubicBezTo>
                  <a:pt x="2992301" y="3030469"/>
                  <a:pt x="2167892" y="3044391"/>
                  <a:pt x="1841294" y="3542668"/>
                </a:cubicBezTo>
                <a:cubicBezTo>
                  <a:pt x="1617308" y="3884327"/>
                  <a:pt x="1712883" y="4424368"/>
                  <a:pt x="1464270" y="4669736"/>
                </a:cubicBezTo>
                <a:cubicBezTo>
                  <a:pt x="1215657" y="4915104"/>
                  <a:pt x="594711" y="4825774"/>
                  <a:pt x="349030" y="5014296"/>
                </a:cubicBezTo>
                <a:cubicBezTo>
                  <a:pt x="163890" y="5155252"/>
                  <a:pt x="92538" y="5353961"/>
                  <a:pt x="38502" y="5574205"/>
                </a:cubicBezTo>
                <a:lnTo>
                  <a:pt x="0" y="5742129"/>
                </a:lnTo>
                <a:lnTo>
                  <a:pt x="4830978" y="5742129"/>
                </a:lnTo>
                <a:lnTo>
                  <a:pt x="4830978" y="864"/>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20" name="Freeform: Shape 17">
            <a:extLst>
              <a:ext uri="{FF2B5EF4-FFF2-40B4-BE49-F238E27FC236}">
                <a16:creationId xmlns:a16="http://schemas.microsoft.com/office/drawing/2014/main" id="{39D74C0E-0ED4-43D6-84FB-B4BFDD539325}"/>
              </a:ext>
            </a:extLst>
          </p:cNvPr>
          <p:cNvSpPr>
            <a:spLocks/>
          </p:cNvSpPr>
          <p:nvPr userDrawn="1"/>
        </p:nvSpPr>
        <p:spPr bwMode="auto">
          <a:xfrm rot="10800000" flipH="1">
            <a:off x="10909301" y="-1"/>
            <a:ext cx="1282700" cy="1601401"/>
          </a:xfrm>
          <a:custGeom>
            <a:avLst/>
            <a:gdLst>
              <a:gd name="connsiteX0" fmla="*/ 0 w 1126439"/>
              <a:gd name="connsiteY0" fmla="*/ 1406315 h 1406315"/>
              <a:gd name="connsiteX1" fmla="*/ 1126439 w 1126439"/>
              <a:gd name="connsiteY1" fmla="*/ 1406315 h 1406315"/>
              <a:gd name="connsiteX2" fmla="*/ 1126439 w 1126439"/>
              <a:gd name="connsiteY2" fmla="*/ 2806 h 1406315"/>
              <a:gd name="connsiteX3" fmla="*/ 1119504 w 1126439"/>
              <a:gd name="connsiteY3" fmla="*/ 1072 h 1406315"/>
              <a:gd name="connsiteX4" fmla="*/ 1069505 w 1126439"/>
              <a:gd name="connsiteY4" fmla="*/ 2347 h 1406315"/>
              <a:gd name="connsiteX5" fmla="*/ 795822 w 1126439"/>
              <a:gd name="connsiteY5" fmla="*/ 393143 h 1406315"/>
              <a:gd name="connsiteX6" fmla="*/ 668819 w 1126439"/>
              <a:gd name="connsiteY6" fmla="*/ 699878 h 1406315"/>
              <a:gd name="connsiteX7" fmla="*/ 358466 w 1126439"/>
              <a:gd name="connsiteY7" fmla="*/ 906454 h 1406315"/>
              <a:gd name="connsiteX8" fmla="*/ 9570 w 1126439"/>
              <a:gd name="connsiteY8" fmla="*/ 1367100 h 140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39" h="1406315">
                <a:moveTo>
                  <a:pt x="0" y="1406315"/>
                </a:moveTo>
                <a:lnTo>
                  <a:pt x="1126439" y="1406315"/>
                </a:lnTo>
                <a:lnTo>
                  <a:pt x="1126439" y="2806"/>
                </a:lnTo>
                <a:lnTo>
                  <a:pt x="1119504" y="1072"/>
                </a:lnTo>
                <a:cubicBezTo>
                  <a:pt x="1103827" y="-657"/>
                  <a:pt x="1087169" y="-335"/>
                  <a:pt x="1069505" y="2347"/>
                </a:cubicBezTo>
                <a:cubicBezTo>
                  <a:pt x="889733" y="30070"/>
                  <a:pt x="831598" y="246483"/>
                  <a:pt x="795822" y="393143"/>
                </a:cubicBezTo>
                <a:cubicBezTo>
                  <a:pt x="768990" y="502244"/>
                  <a:pt x="741264" y="614922"/>
                  <a:pt x="668819" y="699878"/>
                </a:cubicBezTo>
                <a:cubicBezTo>
                  <a:pt x="587429" y="794670"/>
                  <a:pt x="464004" y="839384"/>
                  <a:pt x="358466" y="906454"/>
                </a:cubicBezTo>
                <a:cubicBezTo>
                  <a:pt x="192109" y="1011083"/>
                  <a:pt x="67510" y="1179094"/>
                  <a:pt x="9570" y="136710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21" name="Freeform: Shape 20">
            <a:extLst>
              <a:ext uri="{FF2B5EF4-FFF2-40B4-BE49-F238E27FC236}">
                <a16:creationId xmlns:a16="http://schemas.microsoft.com/office/drawing/2014/main" id="{406DB2BF-1725-4A4C-BDCA-0E3ACBD7E187}"/>
              </a:ext>
            </a:extLst>
          </p:cNvPr>
          <p:cNvSpPr>
            <a:spLocks/>
          </p:cNvSpPr>
          <p:nvPr userDrawn="1"/>
        </p:nvSpPr>
        <p:spPr bwMode="auto">
          <a:xfrm rot="4058928">
            <a:off x="-460120" y="5301958"/>
            <a:ext cx="2177918" cy="1700132"/>
          </a:xfrm>
          <a:custGeom>
            <a:avLst/>
            <a:gdLst>
              <a:gd name="connsiteX0" fmla="*/ 53728 w 2177918"/>
              <a:gd name="connsiteY0" fmla="*/ 870944 h 1700132"/>
              <a:gd name="connsiteX1" fmla="*/ 626858 w 2177918"/>
              <a:gd name="connsiteY1" fmla="*/ 582295 h 1700132"/>
              <a:gd name="connsiteX2" fmla="*/ 631203 w 2177918"/>
              <a:gd name="connsiteY2" fmla="*/ 582295 h 1700132"/>
              <a:gd name="connsiteX3" fmla="*/ 918995 w 2177918"/>
              <a:gd name="connsiteY3" fmla="*/ 593245 h 1700132"/>
              <a:gd name="connsiteX4" fmla="*/ 1357073 w 2177918"/>
              <a:gd name="connsiteY4" fmla="*/ 465758 h 1700132"/>
              <a:gd name="connsiteX5" fmla="*/ 1702372 w 2177918"/>
              <a:gd name="connsiteY5" fmla="*/ 88772 h 1700132"/>
              <a:gd name="connsiteX6" fmla="*/ 1954638 w 2177918"/>
              <a:gd name="connsiteY6" fmla="*/ 0 h 1700132"/>
              <a:gd name="connsiteX7" fmla="*/ 2110375 w 2177918"/>
              <a:gd name="connsiteY7" fmla="*/ 27955 h 1700132"/>
              <a:gd name="connsiteX8" fmla="*/ 2177918 w 2177918"/>
              <a:gd name="connsiteY8" fmla="*/ 58101 h 1700132"/>
              <a:gd name="connsiteX9" fmla="*/ 1502758 w 2177918"/>
              <a:gd name="connsiteY9" fmla="*/ 1700132 h 1700132"/>
              <a:gd name="connsiteX10" fmla="*/ 0 w 2177918"/>
              <a:gd name="connsiteY10" fmla="*/ 1082237 h 1700132"/>
              <a:gd name="connsiteX11" fmla="*/ 16001 w 2177918"/>
              <a:gd name="connsiteY11" fmla="*/ 970427 h 1700132"/>
              <a:gd name="connsiteX12" fmla="*/ 53728 w 2177918"/>
              <a:gd name="connsiteY12" fmla="*/ 870944 h 170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7918" h="1700132">
                <a:moveTo>
                  <a:pt x="53728" y="870944"/>
                </a:moveTo>
                <a:cubicBezTo>
                  <a:pt x="162665" y="658644"/>
                  <a:pt x="409927" y="582295"/>
                  <a:pt x="626858" y="582295"/>
                </a:cubicBezTo>
                <a:lnTo>
                  <a:pt x="631203" y="582295"/>
                </a:lnTo>
                <a:cubicBezTo>
                  <a:pt x="724237" y="582295"/>
                  <a:pt x="821616" y="593245"/>
                  <a:pt x="918995" y="593245"/>
                </a:cubicBezTo>
                <a:cubicBezTo>
                  <a:pt x="1073881" y="593245"/>
                  <a:pt x="1224422" y="571150"/>
                  <a:pt x="1357073" y="465758"/>
                </a:cubicBezTo>
                <a:cubicBezTo>
                  <a:pt x="1485378" y="365841"/>
                  <a:pt x="1569467" y="194164"/>
                  <a:pt x="1702372" y="88772"/>
                </a:cubicBezTo>
                <a:cubicBezTo>
                  <a:pt x="1777515" y="27765"/>
                  <a:pt x="1865949" y="0"/>
                  <a:pt x="1954638" y="0"/>
                </a:cubicBezTo>
                <a:cubicBezTo>
                  <a:pt x="2006650" y="0"/>
                  <a:pt x="2059206" y="9691"/>
                  <a:pt x="2110375" y="27955"/>
                </a:cubicBezTo>
                <a:lnTo>
                  <a:pt x="2177918" y="58101"/>
                </a:lnTo>
                <a:lnTo>
                  <a:pt x="1502758" y="1700132"/>
                </a:lnTo>
                <a:lnTo>
                  <a:pt x="0" y="1082237"/>
                </a:lnTo>
                <a:lnTo>
                  <a:pt x="16001" y="970427"/>
                </a:lnTo>
                <a:cubicBezTo>
                  <a:pt x="25426" y="934375"/>
                  <a:pt x="38166" y="901272"/>
                  <a:pt x="53728" y="870944"/>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2" name="Rectangle: Rounded Corners 11">
            <a:extLst>
              <a:ext uri="{FF2B5EF4-FFF2-40B4-BE49-F238E27FC236}">
                <a16:creationId xmlns:a16="http://schemas.microsoft.com/office/drawing/2014/main" id="{30CB84B7-C5D2-41EC-ABED-3765B38B392B}"/>
              </a:ext>
            </a:extLst>
          </p:cNvPr>
          <p:cNvSpPr/>
          <p:nvPr userDrawn="1"/>
        </p:nvSpPr>
        <p:spPr>
          <a:xfrm>
            <a:off x="6253160" y="1612899"/>
            <a:ext cx="5100640" cy="4440881"/>
          </a:xfrm>
          <a:prstGeom prst="roundRect">
            <a:avLst>
              <a:gd name="adj" fmla="val 2332"/>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D9809E7-F516-4078-B370-868A3475DC38}"/>
              </a:ext>
            </a:extLst>
          </p:cNvPr>
          <p:cNvSpPr/>
          <p:nvPr userDrawn="1"/>
        </p:nvSpPr>
        <p:spPr>
          <a:xfrm>
            <a:off x="838200" y="1612899"/>
            <a:ext cx="5100640" cy="4440881"/>
          </a:xfrm>
          <a:prstGeom prst="roundRect">
            <a:avLst>
              <a:gd name="adj" fmla="val 2332"/>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9456DF17-40D1-4909-8297-FF65E531A162}"/>
              </a:ext>
            </a:extLst>
          </p:cNvPr>
          <p:cNvSpPr>
            <a:spLocks noGrp="1"/>
          </p:cNvSpPr>
          <p:nvPr>
            <p:ph type="pic" sz="quarter" idx="14"/>
          </p:nvPr>
        </p:nvSpPr>
        <p:spPr>
          <a:xfrm>
            <a:off x="-1" y="-1"/>
            <a:ext cx="12192001" cy="1981201"/>
          </a:xfrm>
        </p:spPr>
        <p:txBody>
          <a:bodyPr/>
          <a:lstStyle>
            <a:lvl1pPr>
              <a:defRPr lang="en-US"/>
            </a:lvl1pPr>
          </a:lstStyle>
          <a:p>
            <a:endParaRPr lang="en-US"/>
          </a:p>
        </p:txBody>
      </p:sp>
      <p:sp>
        <p:nvSpPr>
          <p:cNvPr id="3" name="Footer Placeholder 2">
            <a:extLst>
              <a:ext uri="{FF2B5EF4-FFF2-40B4-BE49-F238E27FC236}">
                <a16:creationId xmlns:a16="http://schemas.microsoft.com/office/drawing/2014/main" id="{C9E67ACB-79E0-4CD2-82C5-30A3128ABEB4}"/>
              </a:ext>
            </a:extLst>
          </p:cNvPr>
          <p:cNvSpPr>
            <a:spLocks noGrp="1"/>
          </p:cNvSpPr>
          <p:nvPr>
            <p:ph type="ftr" sz="quarter" idx="10"/>
          </p:nvPr>
        </p:nvSpPr>
        <p:spPr/>
        <p:txBody>
          <a:bodyPr/>
          <a:lstStyle/>
          <a:p>
            <a:pPr algn="r"/>
            <a:endParaRPr lang="en-US" dirty="0"/>
          </a:p>
        </p:txBody>
      </p:sp>
      <p:sp>
        <p:nvSpPr>
          <p:cNvPr id="4" name="Slide Number Placeholder 3">
            <a:extLst>
              <a:ext uri="{FF2B5EF4-FFF2-40B4-BE49-F238E27FC236}">
                <a16:creationId xmlns:a16="http://schemas.microsoft.com/office/drawing/2014/main" id="{74CBC970-60F5-425F-A455-10111F786FB7}"/>
              </a:ext>
            </a:extLst>
          </p:cNvPr>
          <p:cNvSpPr>
            <a:spLocks noGrp="1"/>
          </p:cNvSpPr>
          <p:nvPr>
            <p:ph type="sldNum" sz="quarter" idx="11"/>
          </p:nvPr>
        </p:nvSpPr>
        <p:spPr/>
        <p:txBody>
          <a:bodyPr/>
          <a:lstStyle/>
          <a:p>
            <a:pPr algn="ctr"/>
            <a:fld id="{04E0C322-DB4B-498D-980C-9CE33B37AA19}" type="slidenum">
              <a:rPr lang="en-US" smtClean="0"/>
              <a:pPr/>
              <a:t>‹#›</a:t>
            </a:fld>
            <a:endParaRPr lang="en-US"/>
          </a:p>
        </p:txBody>
      </p:sp>
      <p:sp>
        <p:nvSpPr>
          <p:cNvPr id="8" name="Text Placeholder 7">
            <a:extLst>
              <a:ext uri="{FF2B5EF4-FFF2-40B4-BE49-F238E27FC236}">
                <a16:creationId xmlns:a16="http://schemas.microsoft.com/office/drawing/2014/main" id="{EE522E1A-3A0A-4900-845C-CD9F6E673E8A}"/>
              </a:ext>
            </a:extLst>
          </p:cNvPr>
          <p:cNvSpPr>
            <a:spLocks noGrp="1"/>
          </p:cNvSpPr>
          <p:nvPr>
            <p:ph type="body" sz="quarter" idx="12"/>
          </p:nvPr>
        </p:nvSpPr>
        <p:spPr>
          <a:xfrm>
            <a:off x="1093789" y="2283771"/>
            <a:ext cx="4589462" cy="3520130"/>
          </a:xfrm>
        </p:spPr>
        <p:txBody>
          <a:bodyPr/>
          <a:lstStyle>
            <a:lvl1pPr algn="just">
              <a:defRPr/>
            </a:lvl1pPr>
            <a:lvl2pPr algn="just">
              <a:defRPr/>
            </a:lvl2pPr>
            <a:lvl3pPr algn="just">
              <a:defRPr/>
            </a:lvl3pPr>
            <a:lvl4pPr algn="just">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7">
            <a:extLst>
              <a:ext uri="{FF2B5EF4-FFF2-40B4-BE49-F238E27FC236}">
                <a16:creationId xmlns:a16="http://schemas.microsoft.com/office/drawing/2014/main" id="{57238FA1-7A8E-45CD-8A36-F11429DD55C6}"/>
              </a:ext>
            </a:extLst>
          </p:cNvPr>
          <p:cNvSpPr>
            <a:spLocks noGrp="1"/>
          </p:cNvSpPr>
          <p:nvPr>
            <p:ph type="body" sz="quarter" idx="15"/>
          </p:nvPr>
        </p:nvSpPr>
        <p:spPr>
          <a:xfrm>
            <a:off x="6508749" y="2283771"/>
            <a:ext cx="4589462" cy="3520130"/>
          </a:xfrm>
        </p:spPr>
        <p:txBody>
          <a:bodyPr/>
          <a:lstStyle>
            <a:lvl1pPr algn="just">
              <a:defRPr/>
            </a:lvl1pPr>
            <a:lvl2pPr algn="just">
              <a:defRPr/>
            </a:lvl2pPr>
            <a:lvl3pPr algn="just">
              <a:defRPr/>
            </a:lvl3pPr>
            <a:lvl4pPr algn="just">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439AA006-36A3-42B3-9A9D-AB944179018D}"/>
              </a:ext>
            </a:extLst>
          </p:cNvPr>
          <p:cNvSpPr>
            <a:spLocks noGrp="1"/>
          </p:cNvSpPr>
          <p:nvPr>
            <p:ph type="title"/>
          </p:nvPr>
        </p:nvSpPr>
        <p:spPr>
          <a:xfrm>
            <a:off x="838200" y="715962"/>
            <a:ext cx="10515600" cy="549275"/>
          </a:xfr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17190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C7AF54-A7D1-4BFA-902B-36720896AC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80EA7AA4-8FD9-4B9E-ABFF-9C0856F389D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pic>
        <p:nvPicPr>
          <p:cNvPr id="8" name="Picture 7">
            <a:extLst>
              <a:ext uri="{FF2B5EF4-FFF2-40B4-BE49-F238E27FC236}">
                <a16:creationId xmlns:a16="http://schemas.microsoft.com/office/drawing/2014/main" id="{E3D33583-9DE9-4216-A4EF-BBFB6FB2E6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772333"/>
          </a:xfrm>
          <a:prstGeom prst="rect">
            <a:avLst/>
          </a:prstGeom>
        </p:spPr>
      </p:pic>
      <p:sp>
        <p:nvSpPr>
          <p:cNvPr id="3" name="Content Placeholder 2">
            <a:extLst>
              <a:ext uri="{FF2B5EF4-FFF2-40B4-BE49-F238E27FC236}">
                <a16:creationId xmlns:a16="http://schemas.microsoft.com/office/drawing/2014/main" id="{041D0080-746A-43DF-9F73-F2A70E7F5DB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D4E352D-785A-47A6-98F5-B4745B5AD642}"/>
              </a:ext>
            </a:extLst>
          </p:cNvPr>
          <p:cNvSpPr>
            <a:spLocks noGrp="1"/>
          </p:cNvSpPr>
          <p:nvPr>
            <p:ph type="ftr" sz="quarter" idx="11"/>
          </p:nvPr>
        </p:nvSpPr>
        <p:spPr>
          <a:xfrm>
            <a:off x="4038600" y="6356350"/>
            <a:ext cx="4114800" cy="365125"/>
          </a:xfrm>
          <a:prstGeom prst="rect">
            <a:avLst/>
          </a:prstGeom>
        </p:spPr>
        <p:txBody>
          <a:bodyPr/>
          <a:lstStyle/>
          <a:p>
            <a:r>
              <a:rPr lang="en-US"/>
              <a:t>© 2021 Dynamic Communities</a:t>
            </a:r>
          </a:p>
        </p:txBody>
      </p:sp>
      <p:sp>
        <p:nvSpPr>
          <p:cNvPr id="6" name="Slide Number Placeholder 5">
            <a:extLst>
              <a:ext uri="{FF2B5EF4-FFF2-40B4-BE49-F238E27FC236}">
                <a16:creationId xmlns:a16="http://schemas.microsoft.com/office/drawing/2014/main" id="{E3984883-CF85-4ED0-B476-D8ECDC5DB06D}"/>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
        <p:nvSpPr>
          <p:cNvPr id="11" name="Title 10">
            <a:extLst>
              <a:ext uri="{FF2B5EF4-FFF2-40B4-BE49-F238E27FC236}">
                <a16:creationId xmlns:a16="http://schemas.microsoft.com/office/drawing/2014/main" id="{C86BF9BF-948B-4299-BE04-5035A1CC72B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01663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8365AA-77CC-446A-970F-5484D1B4BE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DDABA3FC-2E85-4CAD-8376-FD0304F544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pic>
        <p:nvPicPr>
          <p:cNvPr id="8" name="Picture 7">
            <a:extLst>
              <a:ext uri="{FF2B5EF4-FFF2-40B4-BE49-F238E27FC236}">
                <a16:creationId xmlns:a16="http://schemas.microsoft.com/office/drawing/2014/main" id="{E3D33583-9DE9-4216-A4EF-BBFB6FB2E6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
        <p:nvSpPr>
          <p:cNvPr id="2" name="Title 1">
            <a:extLst>
              <a:ext uri="{FF2B5EF4-FFF2-40B4-BE49-F238E27FC236}">
                <a16:creationId xmlns:a16="http://schemas.microsoft.com/office/drawing/2014/main" id="{B65616E2-50D0-49CD-BAAB-5692171D0C62}"/>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41D0080-746A-43DF-9F73-F2A70E7F5D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D4E352D-785A-47A6-98F5-B4745B5AD642}"/>
              </a:ext>
            </a:extLst>
          </p:cNvPr>
          <p:cNvSpPr>
            <a:spLocks noGrp="1"/>
          </p:cNvSpPr>
          <p:nvPr>
            <p:ph type="ftr" sz="quarter" idx="11"/>
          </p:nvPr>
        </p:nvSpPr>
        <p:spPr>
          <a:xfrm>
            <a:off x="4038600" y="6356350"/>
            <a:ext cx="4114800" cy="365125"/>
          </a:xfrm>
          <a:prstGeom prst="rect">
            <a:avLst/>
          </a:prstGeom>
        </p:spPr>
        <p:txBody>
          <a:bodyPr/>
          <a:lstStyle/>
          <a:p>
            <a:r>
              <a:rPr lang="en-US"/>
              <a:t>© 2021 Dynamic Communities</a:t>
            </a:r>
          </a:p>
        </p:txBody>
      </p:sp>
      <p:sp>
        <p:nvSpPr>
          <p:cNvPr id="6" name="Slide Number Placeholder 5">
            <a:extLst>
              <a:ext uri="{FF2B5EF4-FFF2-40B4-BE49-F238E27FC236}">
                <a16:creationId xmlns:a16="http://schemas.microsoft.com/office/drawing/2014/main" id="{E3984883-CF85-4ED0-B476-D8ECDC5DB06D}"/>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Tree>
    <p:extLst>
      <p:ext uri="{BB962C8B-B14F-4D97-AF65-F5344CB8AC3E}">
        <p14:creationId xmlns:p14="http://schemas.microsoft.com/office/powerpoint/2010/main" val="2502158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3410BC-02F6-426C-8327-AFC05CAE61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9" name="Picture 8" descr="Text, logo&#10;&#10;Description automatically generated">
            <a:extLst>
              <a:ext uri="{FF2B5EF4-FFF2-40B4-BE49-F238E27FC236}">
                <a16:creationId xmlns:a16="http://schemas.microsoft.com/office/drawing/2014/main" id="{0E41019B-8280-48F2-9557-DEDEF387D1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A1520169-79E9-4A7B-A1B4-53D45C41BDC0}"/>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4CEABEE0-E57C-4447-85D9-4BCC1C1258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FFFEB086-C251-45D5-BE50-0B84731853A5}"/>
              </a:ext>
            </a:extLst>
          </p:cNvPr>
          <p:cNvSpPr>
            <a:spLocks noGrp="1"/>
          </p:cNvSpPr>
          <p:nvPr>
            <p:ph type="ftr" sz="quarter" idx="11"/>
          </p:nvPr>
        </p:nvSpPr>
        <p:spPr>
          <a:xfrm>
            <a:off x="4038600" y="6356350"/>
            <a:ext cx="4114800" cy="365125"/>
          </a:xfrm>
          <a:prstGeom prst="rect">
            <a:avLst/>
          </a:prstGeom>
        </p:spPr>
        <p:txBody>
          <a:bodyPr/>
          <a:lstStyle/>
          <a:p>
            <a:r>
              <a:rPr lang="en-US"/>
              <a:t>© 2021 Dynamic Communities</a:t>
            </a:r>
          </a:p>
        </p:txBody>
      </p:sp>
      <p:sp>
        <p:nvSpPr>
          <p:cNvPr id="6" name="Slide Number Placeholder 5">
            <a:extLst>
              <a:ext uri="{FF2B5EF4-FFF2-40B4-BE49-F238E27FC236}">
                <a16:creationId xmlns:a16="http://schemas.microsoft.com/office/drawing/2014/main" id="{5CFDE75E-BC7E-42FF-ADA7-6DD6059A7DE4}"/>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7" name="Picture 6">
            <a:extLst>
              <a:ext uri="{FF2B5EF4-FFF2-40B4-BE49-F238E27FC236}">
                <a16:creationId xmlns:a16="http://schemas.microsoft.com/office/drawing/2014/main" id="{C15A6FF9-68C3-4D5F-A0FB-C28DC708509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552008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735BFB-E12A-421E-81EA-49749249BB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67A9F9A3-F48C-4A8A-A38A-DDAA3AE7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32250626-C7C3-4823-986F-FB484203FF55}"/>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06FE966-6C23-447E-A7FB-52462CDDE9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890D9B-C140-41B3-972B-5C8EBB9D8B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5955072-B915-4227-AE1B-F75262991202}"/>
              </a:ext>
            </a:extLst>
          </p:cNvPr>
          <p:cNvSpPr>
            <a:spLocks noGrp="1"/>
          </p:cNvSpPr>
          <p:nvPr>
            <p:ph type="ftr" sz="quarter" idx="11"/>
          </p:nvPr>
        </p:nvSpPr>
        <p:spPr>
          <a:xfrm>
            <a:off x="4038600" y="6356350"/>
            <a:ext cx="4114800" cy="365125"/>
          </a:xfrm>
          <a:prstGeom prst="rect">
            <a:avLst/>
          </a:prstGeom>
        </p:spPr>
        <p:txBody>
          <a:bodyPr/>
          <a:lstStyle/>
          <a:p>
            <a:r>
              <a:rPr lang="en-US"/>
              <a:t>© 2021 Dynamic Communities</a:t>
            </a:r>
          </a:p>
        </p:txBody>
      </p:sp>
      <p:sp>
        <p:nvSpPr>
          <p:cNvPr id="7" name="Slide Number Placeholder 6">
            <a:extLst>
              <a:ext uri="{FF2B5EF4-FFF2-40B4-BE49-F238E27FC236}">
                <a16:creationId xmlns:a16="http://schemas.microsoft.com/office/drawing/2014/main" id="{69A6A667-7DCB-4C7F-AF72-10D4D848A634}"/>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8" name="Picture 7">
            <a:extLst>
              <a:ext uri="{FF2B5EF4-FFF2-40B4-BE49-F238E27FC236}">
                <a16:creationId xmlns:a16="http://schemas.microsoft.com/office/drawing/2014/main" id="{53650329-C577-4886-BAB4-4EED6496B1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1323606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95F90C7-B209-475D-B6E7-5A65A294B2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2" name="Picture 11" descr="Text, logo&#10;&#10;Description automatically generated">
            <a:extLst>
              <a:ext uri="{FF2B5EF4-FFF2-40B4-BE49-F238E27FC236}">
                <a16:creationId xmlns:a16="http://schemas.microsoft.com/office/drawing/2014/main" id="{9C4588AD-91EF-4D5A-8D99-4B8CF7C269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F2B135F4-CED2-4C45-9A4D-8DAAE0A11EA1}"/>
              </a:ext>
            </a:extLst>
          </p:cNvPr>
          <p:cNvSpPr>
            <a:spLocks noGrp="1"/>
          </p:cNvSpPr>
          <p:nvPr>
            <p:ph type="title" hasCustomPrompt="1"/>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B9F48F72-F09A-460B-8240-1719840417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1C1481-E7D5-4E11-9007-F028C50844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C7EF08-B750-41F6-920D-379E4C10BD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9027ED-1C76-4874-9B36-B89343D715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FEB0681F-3E10-4F30-A658-3EDCA6961452}"/>
              </a:ext>
            </a:extLst>
          </p:cNvPr>
          <p:cNvSpPr>
            <a:spLocks noGrp="1"/>
          </p:cNvSpPr>
          <p:nvPr>
            <p:ph type="ftr" sz="quarter" idx="11"/>
          </p:nvPr>
        </p:nvSpPr>
        <p:spPr>
          <a:xfrm>
            <a:off x="4038600" y="6356350"/>
            <a:ext cx="4114800" cy="365125"/>
          </a:xfrm>
          <a:prstGeom prst="rect">
            <a:avLst/>
          </a:prstGeom>
        </p:spPr>
        <p:txBody>
          <a:bodyPr/>
          <a:lstStyle/>
          <a:p>
            <a:r>
              <a:rPr lang="en-US"/>
              <a:t>© 2021 Dynamic Communities</a:t>
            </a:r>
          </a:p>
        </p:txBody>
      </p:sp>
      <p:sp>
        <p:nvSpPr>
          <p:cNvPr id="9" name="Slide Number Placeholder 8">
            <a:extLst>
              <a:ext uri="{FF2B5EF4-FFF2-40B4-BE49-F238E27FC236}">
                <a16:creationId xmlns:a16="http://schemas.microsoft.com/office/drawing/2014/main" id="{A518B4BC-59B7-44FA-870B-1C10827EE70F}"/>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10" name="Picture 9">
            <a:extLst>
              <a:ext uri="{FF2B5EF4-FFF2-40B4-BE49-F238E27FC236}">
                <a16:creationId xmlns:a16="http://schemas.microsoft.com/office/drawing/2014/main" id="{2F6A71A9-EC6C-423D-BC71-706D9C78EC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3992531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7188CB-982D-4076-80B0-71B35FD2B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9" name="Picture 8" descr="Text, logo&#10;&#10;Description automatically generated">
            <a:extLst>
              <a:ext uri="{FF2B5EF4-FFF2-40B4-BE49-F238E27FC236}">
                <a16:creationId xmlns:a16="http://schemas.microsoft.com/office/drawing/2014/main" id="{2A0C6D7B-D7C4-41D0-93F2-A8399BC4F4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pic>
        <p:nvPicPr>
          <p:cNvPr id="7" name="Picture 6">
            <a:extLst>
              <a:ext uri="{FF2B5EF4-FFF2-40B4-BE49-F238E27FC236}">
                <a16:creationId xmlns:a16="http://schemas.microsoft.com/office/drawing/2014/main" id="{A33DDD76-0D7F-4C6B-B6BF-B70CF6624D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772333"/>
          </a:xfrm>
          <a:prstGeom prst="rect">
            <a:avLst/>
          </a:prstGeom>
        </p:spPr>
      </p:pic>
      <p:sp>
        <p:nvSpPr>
          <p:cNvPr id="2" name="Title 1">
            <a:extLst>
              <a:ext uri="{FF2B5EF4-FFF2-40B4-BE49-F238E27FC236}">
                <a16:creationId xmlns:a16="http://schemas.microsoft.com/office/drawing/2014/main" id="{34F97F28-E0FD-469C-BAA3-28F32696E015}"/>
              </a:ext>
            </a:extLst>
          </p:cNvPr>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F1A516-F570-406E-9042-65A139BB1AC5}"/>
              </a:ext>
            </a:extLst>
          </p:cNvPr>
          <p:cNvSpPr>
            <a:spLocks noGrp="1"/>
          </p:cNvSpPr>
          <p:nvPr>
            <p:ph type="ftr" sz="quarter" idx="11"/>
          </p:nvPr>
        </p:nvSpPr>
        <p:spPr>
          <a:xfrm>
            <a:off x="4038600" y="6356350"/>
            <a:ext cx="4114800" cy="365125"/>
          </a:xfrm>
          <a:prstGeom prst="rect">
            <a:avLst/>
          </a:prstGeom>
        </p:spPr>
        <p:txBody>
          <a:bodyPr/>
          <a:lstStyle/>
          <a:p>
            <a:r>
              <a:rPr lang="en-US"/>
              <a:t>© 2021 Dynamic Communities</a:t>
            </a:r>
          </a:p>
        </p:txBody>
      </p:sp>
      <p:sp>
        <p:nvSpPr>
          <p:cNvPr id="5" name="Slide Number Placeholder 4">
            <a:extLst>
              <a:ext uri="{FF2B5EF4-FFF2-40B4-BE49-F238E27FC236}">
                <a16:creationId xmlns:a16="http://schemas.microsoft.com/office/drawing/2014/main" id="{248231DE-5BC5-4026-9DDA-4DEB6E776380}"/>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Tree>
    <p:extLst>
      <p:ext uri="{BB962C8B-B14F-4D97-AF65-F5344CB8AC3E}">
        <p14:creationId xmlns:p14="http://schemas.microsoft.com/office/powerpoint/2010/main" val="2893769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ADB9B4-6194-482E-A791-D9BC0428521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8" name="Picture 7" descr="Text, logo&#10;&#10;Description automatically generated">
            <a:extLst>
              <a:ext uri="{FF2B5EF4-FFF2-40B4-BE49-F238E27FC236}">
                <a16:creationId xmlns:a16="http://schemas.microsoft.com/office/drawing/2014/main" id="{09572107-055E-4097-B9D4-0AA9BD67D2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34F97F28-E0FD-469C-BAA3-28F32696E015}"/>
              </a:ext>
            </a:extLst>
          </p:cNvPr>
          <p:cNvSpPr>
            <a:spLocks noGrp="1"/>
          </p:cNvSpPr>
          <p:nvPr>
            <p:ph type="title" hasCustomPrompt="1"/>
          </p:nvPr>
        </p:nvSpPr>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7EF1A516-F570-406E-9042-65A139BB1AC5}"/>
              </a:ext>
            </a:extLst>
          </p:cNvPr>
          <p:cNvSpPr>
            <a:spLocks noGrp="1"/>
          </p:cNvSpPr>
          <p:nvPr>
            <p:ph type="ftr" sz="quarter" idx="11"/>
          </p:nvPr>
        </p:nvSpPr>
        <p:spPr>
          <a:xfrm>
            <a:off x="4038600" y="6356350"/>
            <a:ext cx="4114800" cy="365125"/>
          </a:xfrm>
          <a:prstGeom prst="rect">
            <a:avLst/>
          </a:prstGeom>
        </p:spPr>
        <p:txBody>
          <a:bodyPr/>
          <a:lstStyle/>
          <a:p>
            <a:r>
              <a:rPr lang="en-US"/>
              <a:t>© 2021 Dynamic Communities</a:t>
            </a:r>
          </a:p>
        </p:txBody>
      </p:sp>
      <p:sp>
        <p:nvSpPr>
          <p:cNvPr id="5" name="Slide Number Placeholder 4">
            <a:extLst>
              <a:ext uri="{FF2B5EF4-FFF2-40B4-BE49-F238E27FC236}">
                <a16:creationId xmlns:a16="http://schemas.microsoft.com/office/drawing/2014/main" id="{248231DE-5BC5-4026-9DDA-4DEB6E776380}"/>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6" name="Picture 5">
            <a:extLst>
              <a:ext uri="{FF2B5EF4-FFF2-40B4-BE49-F238E27FC236}">
                <a16:creationId xmlns:a16="http://schemas.microsoft.com/office/drawing/2014/main" id="{B32FADC0-1C49-4764-9428-01EB3FD2104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79175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AD3B34-DEEA-4B8C-ABEF-215829BAEF9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6" name="Picture 5" descr="Text, logo&#10;&#10;Description automatically generated">
            <a:extLst>
              <a:ext uri="{FF2B5EF4-FFF2-40B4-BE49-F238E27FC236}">
                <a16:creationId xmlns:a16="http://schemas.microsoft.com/office/drawing/2014/main" id="{1ACAE487-42CD-44B4-A3AB-61F2CD5545C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3" name="Footer Placeholder 2">
            <a:extLst>
              <a:ext uri="{FF2B5EF4-FFF2-40B4-BE49-F238E27FC236}">
                <a16:creationId xmlns:a16="http://schemas.microsoft.com/office/drawing/2014/main" id="{30296E1A-C89A-4EB3-8078-66282B583A46}"/>
              </a:ext>
            </a:extLst>
          </p:cNvPr>
          <p:cNvSpPr>
            <a:spLocks noGrp="1"/>
          </p:cNvSpPr>
          <p:nvPr>
            <p:ph type="ftr" sz="quarter" idx="11"/>
          </p:nvPr>
        </p:nvSpPr>
        <p:spPr>
          <a:xfrm>
            <a:off x="4038600" y="6356350"/>
            <a:ext cx="4114800" cy="365125"/>
          </a:xfrm>
          <a:prstGeom prst="rect">
            <a:avLst/>
          </a:prstGeom>
        </p:spPr>
        <p:txBody>
          <a:bodyPr/>
          <a:lstStyle/>
          <a:p>
            <a:r>
              <a:rPr lang="en-US"/>
              <a:t>© 2021 Dynamic Communities</a:t>
            </a:r>
          </a:p>
        </p:txBody>
      </p:sp>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Tree>
    <p:extLst>
      <p:ext uri="{BB962C8B-B14F-4D97-AF65-F5344CB8AC3E}">
        <p14:creationId xmlns:p14="http://schemas.microsoft.com/office/powerpoint/2010/main" val="2389248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F6DDE3-C76D-4A80-9FE6-AA3E612315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45A8BA8-5E38-4648-A6BD-04D32B467D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DB44EC45-6711-4846-93E8-4492FF44FA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11" name="Slide Number Placeholder 10">
            <a:extLst>
              <a:ext uri="{FF2B5EF4-FFF2-40B4-BE49-F238E27FC236}">
                <a16:creationId xmlns:a16="http://schemas.microsoft.com/office/drawing/2014/main" id="{769D19E8-389E-412B-A288-1BF4BDFAFE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9C407E9F-402D-41C4-B746-5DD0256C5C39}" type="slidenum">
              <a:rPr lang="en-US" smtClean="0"/>
              <a:pPr/>
              <a:t>‹#›</a:t>
            </a:fld>
            <a:endParaRPr lang="en-US"/>
          </a:p>
        </p:txBody>
      </p:sp>
      <p:sp>
        <p:nvSpPr>
          <p:cNvPr id="6" name="Footer Placeholder 4">
            <a:extLst>
              <a:ext uri="{FF2B5EF4-FFF2-40B4-BE49-F238E27FC236}">
                <a16:creationId xmlns:a16="http://schemas.microsoft.com/office/drawing/2014/main" id="{FC5AE9AD-5171-47E6-933D-1170422A582B}"/>
              </a:ext>
            </a:extLst>
          </p:cNvPr>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t>© 2021 Dynamic Communities</a:t>
            </a:r>
          </a:p>
        </p:txBody>
      </p:sp>
    </p:spTree>
    <p:extLst>
      <p:ext uri="{BB962C8B-B14F-4D97-AF65-F5344CB8AC3E}">
        <p14:creationId xmlns:p14="http://schemas.microsoft.com/office/powerpoint/2010/main" val="2470985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2" r:id="rId5"/>
    <p:sldLayoutId id="2147483653" r:id="rId6"/>
    <p:sldLayoutId id="2147483654" r:id="rId7"/>
    <p:sldLayoutId id="2147483659" r:id="rId8"/>
    <p:sldLayoutId id="2147483655" r:id="rId9"/>
    <p:sldLayoutId id="2147483660" r:id="rId10"/>
    <p:sldLayoutId id="2147483661" r:id="rId11"/>
    <p:sldLayoutId id="2147483662" r:id="rId12"/>
    <p:sldLayoutId id="2147483663" r:id="rId13"/>
    <p:sldLayoutId id="2147483656" r:id="rId14"/>
    <p:sldLayoutId id="2147483657" r:id="rId15"/>
    <p:sldLayoutId id="2147483664" r:id="rId16"/>
    <p:sldLayoutId id="2147483666" r:id="rId17"/>
    <p:sldLayoutId id="2147483667" r:id="rId18"/>
  </p:sldLayoutIdLst>
  <p:txStyles>
    <p:titleStyle>
      <a:lvl1pPr algn="l" defTabSz="914400" rtl="0" eaLnBrk="1" latinLnBrk="0" hangingPunct="1">
        <a:lnSpc>
          <a:spcPct val="90000"/>
        </a:lnSpc>
        <a:spcBef>
          <a:spcPct val="0"/>
        </a:spcBef>
        <a:buNone/>
        <a:defRPr sz="4400" b="1" kern="1200">
          <a:solidFill>
            <a:srgbClr val="232832"/>
          </a:solidFill>
          <a:latin typeface="Poppins" panose="00000500000000000000" pitchFamily="2" charset="0"/>
          <a:ea typeface="+mj-ea"/>
          <a:cs typeface="Poppins" panose="000005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NathanClouseAX/CommunityPresentations/tree/master/202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www.atomicax.com/" TargetMode="External"/><Relationship Id="rId2" Type="http://schemas.openxmlformats.org/officeDocument/2006/relationships/hyperlink" Target="mailto:nclouse@envistacorp.com" TargetMode="Externa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NathanClouseAX/AAXDataEntityPerfTest" TargetMode="External"/><Relationship Id="rId2" Type="http://schemas.openxmlformats.org/officeDocument/2006/relationships/hyperlink" Target="http://www.atomicax.com/content/odata-experiment-deep-dive-odata-and-how-use-it" TargetMode="External"/><Relationship Id="rId1" Type="http://schemas.openxmlformats.org/officeDocument/2006/relationships/slideLayout" Target="../slideLayouts/slideLayout3.xml"/><Relationship Id="rId5" Type="http://schemas.openxmlformats.org/officeDocument/2006/relationships/hyperlink" Target="https://github.com/users/NathanClouseAX/projects/2" TargetMode="External"/><Relationship Id="rId4" Type="http://schemas.openxmlformats.org/officeDocument/2006/relationships/hyperlink" Target="https://github.com/NathanClouseAX/AAXDataEntitie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9132D-C6AF-4868-86BB-AFD11D730A41}"/>
              </a:ext>
            </a:extLst>
          </p:cNvPr>
          <p:cNvSpPr>
            <a:spLocks noGrp="1"/>
          </p:cNvSpPr>
          <p:nvPr>
            <p:ph type="ctrTitle"/>
          </p:nvPr>
        </p:nvSpPr>
        <p:spPr/>
        <p:txBody>
          <a:bodyPr/>
          <a:lstStyle/>
          <a:p>
            <a:r>
              <a:rPr lang="en-US"/>
              <a:t>D365 F&amp;O OData From Zero to Hero</a:t>
            </a:r>
          </a:p>
        </p:txBody>
      </p:sp>
      <p:sp>
        <p:nvSpPr>
          <p:cNvPr id="3" name="Subtitle 2">
            <a:extLst>
              <a:ext uri="{FF2B5EF4-FFF2-40B4-BE49-F238E27FC236}">
                <a16:creationId xmlns:a16="http://schemas.microsoft.com/office/drawing/2014/main" id="{CBB849F4-389E-49C1-8FCC-78160B4DE3E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77310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83EBB-C805-4B9B-9B96-A86F62D1EB5D}"/>
              </a:ext>
            </a:extLst>
          </p:cNvPr>
          <p:cNvSpPr>
            <a:spLocks noGrp="1"/>
          </p:cNvSpPr>
          <p:nvPr>
            <p:ph type="title"/>
          </p:nvPr>
        </p:nvSpPr>
        <p:spPr/>
        <p:txBody>
          <a:bodyPr/>
          <a:lstStyle/>
          <a:p>
            <a:r>
              <a:rPr lang="en-US"/>
              <a:t>What about Dual-Write</a:t>
            </a:r>
          </a:p>
        </p:txBody>
      </p:sp>
      <p:sp>
        <p:nvSpPr>
          <p:cNvPr id="3" name="Content Placeholder 2">
            <a:extLst>
              <a:ext uri="{FF2B5EF4-FFF2-40B4-BE49-F238E27FC236}">
                <a16:creationId xmlns:a16="http://schemas.microsoft.com/office/drawing/2014/main" id="{A13F7ADD-093C-47C3-9F4C-0D355F84DE11}"/>
              </a:ext>
            </a:extLst>
          </p:cNvPr>
          <p:cNvSpPr>
            <a:spLocks noGrp="1"/>
          </p:cNvSpPr>
          <p:nvPr>
            <p:ph sz="half" idx="1"/>
          </p:nvPr>
        </p:nvSpPr>
        <p:spPr/>
        <p:txBody>
          <a:bodyPr>
            <a:normAutofit/>
          </a:bodyPr>
          <a:lstStyle/>
          <a:p>
            <a:r>
              <a:rPr lang="en-US" sz="2400"/>
              <a:t>Synchronous and bidirectional data flow between applications</a:t>
            </a:r>
          </a:p>
          <a:p>
            <a:r>
              <a:rPr lang="en-US" sz="2400"/>
              <a:t>Synchronization with online and offline/asynchronous modes.</a:t>
            </a:r>
          </a:p>
          <a:p>
            <a:endParaRPr lang="en-US" sz="1800"/>
          </a:p>
        </p:txBody>
      </p:sp>
      <p:sp>
        <p:nvSpPr>
          <p:cNvPr id="4" name="Content Placeholder 3">
            <a:extLst>
              <a:ext uri="{FF2B5EF4-FFF2-40B4-BE49-F238E27FC236}">
                <a16:creationId xmlns:a16="http://schemas.microsoft.com/office/drawing/2014/main" id="{57C8AA54-FAC3-48C5-BAE8-8B7A84FC2243}"/>
              </a:ext>
            </a:extLst>
          </p:cNvPr>
          <p:cNvSpPr>
            <a:spLocks noGrp="1"/>
          </p:cNvSpPr>
          <p:nvPr>
            <p:ph sz="half" idx="2"/>
          </p:nvPr>
        </p:nvSpPr>
        <p:spPr/>
        <p:txBody>
          <a:bodyPr/>
          <a:lstStyle/>
          <a:p>
            <a:r>
              <a:rPr lang="en-US" sz="2400"/>
              <a:t>Out-of-box setup experience for new customers</a:t>
            </a:r>
          </a:p>
          <a:p>
            <a:r>
              <a:rPr lang="en-US" sz="2400"/>
              <a:t>Ability to sync initial data </a:t>
            </a:r>
            <a:br>
              <a:rPr lang="en-US" sz="2400"/>
            </a:br>
            <a:r>
              <a:rPr lang="en-US" sz="2400"/>
              <a:t>between the applications</a:t>
            </a:r>
          </a:p>
          <a:p>
            <a:endParaRPr lang="en-US"/>
          </a:p>
          <a:p>
            <a:endParaRPr lang="en-US"/>
          </a:p>
        </p:txBody>
      </p:sp>
      <p:pic>
        <p:nvPicPr>
          <p:cNvPr id="5" name="Picture 4" descr="Graphical user interface, application&#10;&#10;Description automatically generated">
            <a:extLst>
              <a:ext uri="{FF2B5EF4-FFF2-40B4-BE49-F238E27FC236}">
                <a16:creationId xmlns:a16="http://schemas.microsoft.com/office/drawing/2014/main" id="{CC705367-E035-4E46-BC55-A0EEF164818B}"/>
              </a:ext>
            </a:extLst>
          </p:cNvPr>
          <p:cNvPicPr>
            <a:picLocks noChangeAspect="1"/>
          </p:cNvPicPr>
          <p:nvPr/>
        </p:nvPicPr>
        <p:blipFill>
          <a:blip r:embed="rId2"/>
          <a:stretch>
            <a:fillRect/>
          </a:stretch>
        </p:blipFill>
        <p:spPr>
          <a:xfrm>
            <a:off x="1090569" y="3429000"/>
            <a:ext cx="9277800" cy="3282914"/>
          </a:xfrm>
          <a:prstGeom prst="rect">
            <a:avLst/>
          </a:prstGeom>
        </p:spPr>
      </p:pic>
      <p:sp>
        <p:nvSpPr>
          <p:cNvPr id="6" name="Rectangle 5">
            <a:extLst>
              <a:ext uri="{FF2B5EF4-FFF2-40B4-BE49-F238E27FC236}">
                <a16:creationId xmlns:a16="http://schemas.microsoft.com/office/drawing/2014/main" id="{0FE755F3-CD21-4B7E-AC11-284575C08349}"/>
              </a:ext>
            </a:extLst>
          </p:cNvPr>
          <p:cNvSpPr/>
          <p:nvPr/>
        </p:nvSpPr>
        <p:spPr>
          <a:xfrm>
            <a:off x="2500329" y="5650727"/>
            <a:ext cx="1028639" cy="599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err="1"/>
              <a:t>Dataverse</a:t>
            </a:r>
            <a:endParaRPr lang="en-US" sz="900"/>
          </a:p>
        </p:txBody>
      </p:sp>
      <p:sp>
        <p:nvSpPr>
          <p:cNvPr id="7" name="Arrow: Down 6">
            <a:extLst>
              <a:ext uri="{FF2B5EF4-FFF2-40B4-BE49-F238E27FC236}">
                <a16:creationId xmlns:a16="http://schemas.microsoft.com/office/drawing/2014/main" id="{5B74DCF9-4767-491F-ABB4-B197F8D14DFC}"/>
              </a:ext>
            </a:extLst>
          </p:cNvPr>
          <p:cNvSpPr/>
          <p:nvPr/>
        </p:nvSpPr>
        <p:spPr>
          <a:xfrm>
            <a:off x="1181695" y="3748699"/>
            <a:ext cx="2247305" cy="505189"/>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501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A6729-922C-49B3-BFD2-99D6A22E637B}"/>
              </a:ext>
            </a:extLst>
          </p:cNvPr>
          <p:cNvSpPr>
            <a:spLocks noGrp="1"/>
          </p:cNvSpPr>
          <p:nvPr>
            <p:ph type="title"/>
          </p:nvPr>
        </p:nvSpPr>
        <p:spPr/>
        <p:txBody>
          <a:bodyPr/>
          <a:lstStyle/>
          <a:p>
            <a:r>
              <a:rPr lang="en-US" dirty="0"/>
              <a:t>What is OData a good tool for?</a:t>
            </a:r>
          </a:p>
        </p:txBody>
      </p:sp>
      <p:sp>
        <p:nvSpPr>
          <p:cNvPr id="3" name="Content Placeholder 2">
            <a:extLst>
              <a:ext uri="{FF2B5EF4-FFF2-40B4-BE49-F238E27FC236}">
                <a16:creationId xmlns:a16="http://schemas.microsoft.com/office/drawing/2014/main" id="{BFC15037-1E7B-46A5-A2D9-D2A59063AFCB}"/>
              </a:ext>
            </a:extLst>
          </p:cNvPr>
          <p:cNvSpPr>
            <a:spLocks noGrp="1"/>
          </p:cNvSpPr>
          <p:nvPr>
            <p:ph sz="half" idx="1"/>
          </p:nvPr>
        </p:nvSpPr>
        <p:spPr/>
        <p:txBody>
          <a:bodyPr>
            <a:normAutofit lnSpcReduction="10000"/>
          </a:bodyPr>
          <a:lstStyle/>
          <a:p>
            <a:r>
              <a:rPr lang="en-US" dirty="0"/>
              <a:t>CRUD operations on declared data entities</a:t>
            </a:r>
          </a:p>
          <a:p>
            <a:r>
              <a:rPr lang="en-US" dirty="0"/>
              <a:t>Includes customizations if new fields added to entities</a:t>
            </a:r>
          </a:p>
          <a:p>
            <a:r>
              <a:rPr lang="en-US" dirty="0"/>
              <a:t>Postings not generally supported such as posting a sales order invoice</a:t>
            </a:r>
          </a:p>
          <a:p>
            <a:r>
              <a:rPr lang="en-US" dirty="0"/>
              <a:t>Think “spreadsheet” or “List Management”</a:t>
            </a:r>
          </a:p>
          <a:p>
            <a:r>
              <a:rPr lang="en-US" dirty="0"/>
              <a:t>Used by the Excel Add-in</a:t>
            </a:r>
          </a:p>
        </p:txBody>
      </p:sp>
      <p:pic>
        <p:nvPicPr>
          <p:cNvPr id="8" name="Content Placeholder 7">
            <a:extLst>
              <a:ext uri="{FF2B5EF4-FFF2-40B4-BE49-F238E27FC236}">
                <a16:creationId xmlns:a16="http://schemas.microsoft.com/office/drawing/2014/main" id="{149BB71D-3B38-4953-B298-23A4A2FACD24}"/>
              </a:ext>
            </a:extLst>
          </p:cNvPr>
          <p:cNvPicPr>
            <a:picLocks noGrp="1" noChangeAspect="1"/>
          </p:cNvPicPr>
          <p:nvPr>
            <p:ph sz="half" idx="2"/>
          </p:nvPr>
        </p:nvPicPr>
        <p:blipFill>
          <a:blip r:embed="rId2"/>
          <a:stretch>
            <a:fillRect/>
          </a:stretch>
        </p:blipFill>
        <p:spPr>
          <a:xfrm>
            <a:off x="6172200" y="2542967"/>
            <a:ext cx="5181600" cy="2916653"/>
          </a:xfrm>
        </p:spPr>
      </p:pic>
    </p:spTree>
    <p:extLst>
      <p:ext uri="{BB962C8B-B14F-4D97-AF65-F5344CB8AC3E}">
        <p14:creationId xmlns:p14="http://schemas.microsoft.com/office/powerpoint/2010/main" val="2245148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161C74-5C20-4860-AC47-402EFB2EFA6D}"/>
              </a:ext>
            </a:extLst>
          </p:cNvPr>
          <p:cNvSpPr>
            <a:spLocks noGrp="1"/>
          </p:cNvSpPr>
          <p:nvPr>
            <p:ph type="title"/>
          </p:nvPr>
        </p:nvSpPr>
        <p:spPr/>
        <p:txBody>
          <a:bodyPr/>
          <a:lstStyle/>
          <a:p>
            <a:r>
              <a:rPr lang="en-US" dirty="0"/>
              <a:t>What is OData </a:t>
            </a:r>
            <a:r>
              <a:rPr lang="en-US" u="sng" dirty="0"/>
              <a:t>NOT</a:t>
            </a:r>
            <a:r>
              <a:rPr lang="en-US" dirty="0"/>
              <a:t> a good tool for?</a:t>
            </a:r>
          </a:p>
        </p:txBody>
      </p:sp>
      <p:sp>
        <p:nvSpPr>
          <p:cNvPr id="6" name="Content Placeholder 5">
            <a:extLst>
              <a:ext uri="{FF2B5EF4-FFF2-40B4-BE49-F238E27FC236}">
                <a16:creationId xmlns:a16="http://schemas.microsoft.com/office/drawing/2014/main" id="{0666ADD9-D198-478E-9860-71C09EE989B4}"/>
              </a:ext>
            </a:extLst>
          </p:cNvPr>
          <p:cNvSpPr>
            <a:spLocks noGrp="1"/>
          </p:cNvSpPr>
          <p:nvPr>
            <p:ph sz="half" idx="1"/>
          </p:nvPr>
        </p:nvSpPr>
        <p:spPr/>
        <p:txBody>
          <a:bodyPr/>
          <a:lstStyle/>
          <a:p>
            <a:r>
              <a:rPr lang="en-US" dirty="0"/>
              <a:t>Data extraction in bulk</a:t>
            </a:r>
          </a:p>
          <a:p>
            <a:pPr lvl="1"/>
            <a:r>
              <a:rPr lang="en-US" dirty="0"/>
              <a:t>use the DMF with BYOD</a:t>
            </a:r>
          </a:p>
          <a:p>
            <a:pPr lvl="1"/>
            <a:r>
              <a:rPr lang="en-US" dirty="0"/>
              <a:t>export to data lake</a:t>
            </a:r>
          </a:p>
          <a:p>
            <a:r>
              <a:rPr lang="en-US" dirty="0"/>
              <a:t>Posting transactions </a:t>
            </a:r>
          </a:p>
          <a:p>
            <a:pPr lvl="1"/>
            <a:r>
              <a:rPr lang="en-US" dirty="0"/>
              <a:t>Use a custom service</a:t>
            </a:r>
          </a:p>
          <a:p>
            <a:pPr lvl="1"/>
            <a:r>
              <a:rPr lang="en-US" dirty="0"/>
              <a:t>OData can do it though*</a:t>
            </a:r>
          </a:p>
          <a:p>
            <a:r>
              <a:rPr lang="en-US" dirty="0"/>
              <a:t>Managing data using the Power Platform</a:t>
            </a:r>
          </a:p>
          <a:p>
            <a:pPr lvl="1"/>
            <a:r>
              <a:rPr lang="en-US" dirty="0"/>
              <a:t>Use Dual Write</a:t>
            </a:r>
          </a:p>
          <a:p>
            <a:endParaRPr lang="en-US" dirty="0"/>
          </a:p>
        </p:txBody>
      </p:sp>
      <p:sp>
        <p:nvSpPr>
          <p:cNvPr id="7" name="Content Placeholder 6">
            <a:extLst>
              <a:ext uri="{FF2B5EF4-FFF2-40B4-BE49-F238E27FC236}">
                <a16:creationId xmlns:a16="http://schemas.microsoft.com/office/drawing/2014/main" id="{EF1672A4-81FE-4535-96FE-F25F6544A7A9}"/>
              </a:ext>
            </a:extLst>
          </p:cNvPr>
          <p:cNvSpPr>
            <a:spLocks noGrp="1"/>
          </p:cNvSpPr>
          <p:nvPr>
            <p:ph sz="half" idx="2"/>
          </p:nvPr>
        </p:nvSpPr>
        <p:spPr/>
        <p:txBody>
          <a:bodyPr/>
          <a:lstStyle/>
          <a:p>
            <a:r>
              <a:rPr lang="en-US" dirty="0"/>
              <a:t>Exporting/Importing data on a schedule </a:t>
            </a:r>
          </a:p>
          <a:p>
            <a:pPr lvl="1"/>
            <a:r>
              <a:rPr lang="en-US" dirty="0"/>
              <a:t>Use recurring integration framework</a:t>
            </a:r>
          </a:p>
          <a:p>
            <a:pPr lvl="1"/>
            <a:r>
              <a:rPr lang="en-US" dirty="0"/>
              <a:t>Use batch data framework</a:t>
            </a:r>
          </a:p>
          <a:p>
            <a:r>
              <a:rPr lang="en-US" dirty="0"/>
              <a:t>React to something happening or changing</a:t>
            </a:r>
          </a:p>
          <a:p>
            <a:pPr lvl="1"/>
            <a:r>
              <a:rPr lang="en-US" dirty="0"/>
              <a:t>Use Business Events</a:t>
            </a:r>
          </a:p>
          <a:p>
            <a:pPr lvl="1"/>
            <a:r>
              <a:rPr lang="en-US" dirty="0"/>
              <a:t>Use Power Automate</a:t>
            </a:r>
          </a:p>
          <a:p>
            <a:pPr lvl="1"/>
            <a:r>
              <a:rPr lang="en-US" dirty="0"/>
              <a:t>Use Azure Integration Tools</a:t>
            </a:r>
          </a:p>
          <a:p>
            <a:endParaRPr lang="en-US" dirty="0"/>
          </a:p>
        </p:txBody>
      </p:sp>
    </p:spTree>
    <p:extLst>
      <p:ext uri="{BB962C8B-B14F-4D97-AF65-F5344CB8AC3E}">
        <p14:creationId xmlns:p14="http://schemas.microsoft.com/office/powerpoint/2010/main" val="1000209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A6729-922C-49B3-BFD2-99D6A22E637B}"/>
              </a:ext>
            </a:extLst>
          </p:cNvPr>
          <p:cNvSpPr>
            <a:spLocks noGrp="1"/>
          </p:cNvSpPr>
          <p:nvPr>
            <p:ph type="title"/>
          </p:nvPr>
        </p:nvSpPr>
        <p:spPr/>
        <p:txBody>
          <a:bodyPr/>
          <a:lstStyle/>
          <a:p>
            <a:r>
              <a:rPr lang="en-US" dirty="0"/>
              <a:t>Other Considerations</a:t>
            </a:r>
          </a:p>
        </p:txBody>
      </p:sp>
      <p:sp>
        <p:nvSpPr>
          <p:cNvPr id="3" name="Content Placeholder 2">
            <a:extLst>
              <a:ext uri="{FF2B5EF4-FFF2-40B4-BE49-F238E27FC236}">
                <a16:creationId xmlns:a16="http://schemas.microsoft.com/office/drawing/2014/main" id="{BFC15037-1E7B-46A5-A2D9-D2A59063AFCB}"/>
              </a:ext>
            </a:extLst>
          </p:cNvPr>
          <p:cNvSpPr>
            <a:spLocks noGrp="1"/>
          </p:cNvSpPr>
          <p:nvPr>
            <p:ph sz="half" idx="1"/>
          </p:nvPr>
        </p:nvSpPr>
        <p:spPr/>
        <p:txBody>
          <a:bodyPr/>
          <a:lstStyle/>
          <a:p>
            <a:r>
              <a:rPr lang="en-US" dirty="0"/>
              <a:t>In Development / T1, all parts of the app are in the same place (SQL, IIS, MR, Batch, everything else)</a:t>
            </a:r>
          </a:p>
          <a:p>
            <a:endParaRPr lang="en-US" dirty="0"/>
          </a:p>
        </p:txBody>
      </p:sp>
      <p:sp>
        <p:nvSpPr>
          <p:cNvPr id="4" name="Content Placeholder 3">
            <a:extLst>
              <a:ext uri="{FF2B5EF4-FFF2-40B4-BE49-F238E27FC236}">
                <a16:creationId xmlns:a16="http://schemas.microsoft.com/office/drawing/2014/main" id="{AAC4DB09-D4F0-4A69-8F04-45D01B99ADD2}"/>
              </a:ext>
            </a:extLst>
          </p:cNvPr>
          <p:cNvSpPr>
            <a:spLocks noGrp="1"/>
          </p:cNvSpPr>
          <p:nvPr>
            <p:ph sz="half" idx="2"/>
          </p:nvPr>
        </p:nvSpPr>
        <p:spPr/>
        <p:txBody>
          <a:bodyPr/>
          <a:lstStyle/>
          <a:p>
            <a:endParaRPr lang="en-US"/>
          </a:p>
        </p:txBody>
      </p:sp>
      <p:pic>
        <p:nvPicPr>
          <p:cNvPr id="5" name="Picture 8" descr="Server Icon">
            <a:extLst>
              <a:ext uri="{FF2B5EF4-FFF2-40B4-BE49-F238E27FC236}">
                <a16:creationId xmlns:a16="http://schemas.microsoft.com/office/drawing/2014/main" id="{177F141F-15D3-46AC-87FC-E20382C66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913" y="253867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F80B70F0-F1BF-40BE-967B-DA144C55263B}"/>
              </a:ext>
            </a:extLst>
          </p:cNvPr>
          <p:cNvSpPr/>
          <p:nvPr/>
        </p:nvSpPr>
        <p:spPr>
          <a:xfrm>
            <a:off x="6960731" y="2955566"/>
            <a:ext cx="947956" cy="494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F&amp;O</a:t>
            </a:r>
          </a:p>
        </p:txBody>
      </p:sp>
      <p:sp>
        <p:nvSpPr>
          <p:cNvPr id="7" name="Arrow: Right 6">
            <a:extLst>
              <a:ext uri="{FF2B5EF4-FFF2-40B4-BE49-F238E27FC236}">
                <a16:creationId xmlns:a16="http://schemas.microsoft.com/office/drawing/2014/main" id="{4434BCB7-34DB-4388-A1BA-28255E894BBA}"/>
              </a:ext>
            </a:extLst>
          </p:cNvPr>
          <p:cNvSpPr/>
          <p:nvPr/>
        </p:nvSpPr>
        <p:spPr>
          <a:xfrm>
            <a:off x="6971918" y="3553134"/>
            <a:ext cx="947956" cy="494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p:txBody>
      </p:sp>
    </p:spTree>
    <p:extLst>
      <p:ext uri="{BB962C8B-B14F-4D97-AF65-F5344CB8AC3E}">
        <p14:creationId xmlns:p14="http://schemas.microsoft.com/office/powerpoint/2010/main" val="37873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FFB6-FC90-46AA-BBAC-CF0B13BCB100}"/>
              </a:ext>
            </a:extLst>
          </p:cNvPr>
          <p:cNvSpPr>
            <a:spLocks noGrp="1"/>
          </p:cNvSpPr>
          <p:nvPr>
            <p:ph type="title"/>
          </p:nvPr>
        </p:nvSpPr>
        <p:spPr/>
        <p:txBody>
          <a:bodyPr/>
          <a:lstStyle/>
          <a:p>
            <a:r>
              <a:rPr lang="en-US" dirty="0"/>
              <a:t>Other Considerations (cont.)</a:t>
            </a:r>
          </a:p>
        </p:txBody>
      </p:sp>
      <p:sp>
        <p:nvSpPr>
          <p:cNvPr id="3" name="Content Placeholder 2">
            <a:extLst>
              <a:ext uri="{FF2B5EF4-FFF2-40B4-BE49-F238E27FC236}">
                <a16:creationId xmlns:a16="http://schemas.microsoft.com/office/drawing/2014/main" id="{E019EA31-8019-4F65-B01F-55BDF36AF169}"/>
              </a:ext>
            </a:extLst>
          </p:cNvPr>
          <p:cNvSpPr>
            <a:spLocks noGrp="1"/>
          </p:cNvSpPr>
          <p:nvPr>
            <p:ph sz="half" idx="1"/>
          </p:nvPr>
        </p:nvSpPr>
        <p:spPr/>
        <p:txBody>
          <a:bodyPr/>
          <a:lstStyle/>
          <a:p>
            <a:r>
              <a:rPr lang="en-US" dirty="0"/>
              <a:t>In UAT or greater / T2, all parts of the app could be or are known to be in different places, so network lag becomes a consideration</a:t>
            </a:r>
          </a:p>
          <a:p>
            <a:endParaRPr lang="en-US" dirty="0"/>
          </a:p>
        </p:txBody>
      </p:sp>
      <p:pic>
        <p:nvPicPr>
          <p:cNvPr id="5" name="Picture 2">
            <a:extLst>
              <a:ext uri="{FF2B5EF4-FFF2-40B4-BE49-F238E27FC236}">
                <a16:creationId xmlns:a16="http://schemas.microsoft.com/office/drawing/2014/main" id="{3FB53C21-18F0-4D5F-9669-737DE54A649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293101"/>
            <a:ext cx="5181600" cy="3416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668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FFB6-FC90-46AA-BBAC-CF0B13BCB10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019EA31-8019-4F65-B01F-55BDF36AF169}"/>
              </a:ext>
            </a:extLst>
          </p:cNvPr>
          <p:cNvSpPr>
            <a:spLocks noGrp="1"/>
          </p:cNvSpPr>
          <p:nvPr>
            <p:ph sz="half" idx="1"/>
          </p:nvPr>
        </p:nvSpPr>
        <p:spPr/>
        <p:txBody>
          <a:bodyPr/>
          <a:lstStyle/>
          <a:p>
            <a:endParaRPr lang="en-US" dirty="0"/>
          </a:p>
        </p:txBody>
      </p:sp>
      <p:pic>
        <p:nvPicPr>
          <p:cNvPr id="5" name="Picture 2">
            <a:extLst>
              <a:ext uri="{FF2B5EF4-FFF2-40B4-BE49-F238E27FC236}">
                <a16:creationId xmlns:a16="http://schemas.microsoft.com/office/drawing/2014/main" id="{3FB53C21-18F0-4D5F-9669-737DE54A649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982947" y="365125"/>
            <a:ext cx="8073705" cy="5323236"/>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076CBBAF-7AEE-4DBD-80F2-96DE980D004E}"/>
              </a:ext>
            </a:extLst>
          </p:cNvPr>
          <p:cNvSpPr/>
          <p:nvPr/>
        </p:nvSpPr>
        <p:spPr>
          <a:xfrm>
            <a:off x="6616292" y="2464266"/>
            <a:ext cx="947956" cy="494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F&amp;O</a:t>
            </a:r>
          </a:p>
        </p:txBody>
      </p:sp>
      <p:sp>
        <p:nvSpPr>
          <p:cNvPr id="7" name="Arrow: Right 6">
            <a:extLst>
              <a:ext uri="{FF2B5EF4-FFF2-40B4-BE49-F238E27FC236}">
                <a16:creationId xmlns:a16="http://schemas.microsoft.com/office/drawing/2014/main" id="{A05341BA-52F1-4DBA-9947-6DAED8B2BF33}"/>
              </a:ext>
            </a:extLst>
          </p:cNvPr>
          <p:cNvSpPr/>
          <p:nvPr/>
        </p:nvSpPr>
        <p:spPr>
          <a:xfrm>
            <a:off x="8336472" y="2210965"/>
            <a:ext cx="947956" cy="494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p:txBody>
      </p:sp>
    </p:spTree>
    <p:extLst>
      <p:ext uri="{BB962C8B-B14F-4D97-AF65-F5344CB8AC3E}">
        <p14:creationId xmlns:p14="http://schemas.microsoft.com/office/powerpoint/2010/main" val="2186826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FFB6-FC90-46AA-BBAC-CF0B13BCB100}"/>
              </a:ext>
            </a:extLst>
          </p:cNvPr>
          <p:cNvSpPr>
            <a:spLocks noGrp="1"/>
          </p:cNvSpPr>
          <p:nvPr>
            <p:ph type="title"/>
          </p:nvPr>
        </p:nvSpPr>
        <p:spPr/>
        <p:txBody>
          <a:bodyPr/>
          <a:lstStyle/>
          <a:p>
            <a:r>
              <a:rPr lang="en-US" dirty="0"/>
              <a:t>Other Considerations (cont.)</a:t>
            </a:r>
          </a:p>
        </p:txBody>
      </p:sp>
      <p:sp>
        <p:nvSpPr>
          <p:cNvPr id="3" name="Content Placeholder 2">
            <a:extLst>
              <a:ext uri="{FF2B5EF4-FFF2-40B4-BE49-F238E27FC236}">
                <a16:creationId xmlns:a16="http://schemas.microsoft.com/office/drawing/2014/main" id="{E019EA31-8019-4F65-B01F-55BDF36AF169}"/>
              </a:ext>
            </a:extLst>
          </p:cNvPr>
          <p:cNvSpPr>
            <a:spLocks noGrp="1"/>
          </p:cNvSpPr>
          <p:nvPr>
            <p:ph sz="half" idx="1"/>
          </p:nvPr>
        </p:nvSpPr>
        <p:spPr/>
        <p:txBody>
          <a:bodyPr/>
          <a:lstStyle/>
          <a:p>
            <a:r>
              <a:rPr lang="en-US" dirty="0"/>
              <a:t>In UAT or greater / T2, all parts of the app could be or are known to be in different places, so network lag becomes a consideration</a:t>
            </a:r>
          </a:p>
          <a:p>
            <a:endParaRPr lang="en-US" dirty="0"/>
          </a:p>
        </p:txBody>
      </p:sp>
      <p:pic>
        <p:nvPicPr>
          <p:cNvPr id="5" name="Picture 2">
            <a:extLst>
              <a:ext uri="{FF2B5EF4-FFF2-40B4-BE49-F238E27FC236}">
                <a16:creationId xmlns:a16="http://schemas.microsoft.com/office/drawing/2014/main" id="{3FB53C21-18F0-4D5F-9669-737DE54A649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293101"/>
            <a:ext cx="5181600" cy="3416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61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E0DB6-1702-48EC-8647-08A262C80F06}"/>
              </a:ext>
            </a:extLst>
          </p:cNvPr>
          <p:cNvSpPr>
            <a:spLocks noGrp="1"/>
          </p:cNvSpPr>
          <p:nvPr>
            <p:ph type="title"/>
          </p:nvPr>
        </p:nvSpPr>
        <p:spPr/>
        <p:txBody>
          <a:bodyPr/>
          <a:lstStyle/>
          <a:p>
            <a:r>
              <a:rPr lang="en-US" dirty="0"/>
              <a:t>Other Considerations (cont.)</a:t>
            </a:r>
          </a:p>
        </p:txBody>
      </p:sp>
      <p:sp>
        <p:nvSpPr>
          <p:cNvPr id="3" name="Content Placeholder 2">
            <a:extLst>
              <a:ext uri="{FF2B5EF4-FFF2-40B4-BE49-F238E27FC236}">
                <a16:creationId xmlns:a16="http://schemas.microsoft.com/office/drawing/2014/main" id="{4B54EA4A-AC44-4EFE-8E05-6B774A16D1AC}"/>
              </a:ext>
            </a:extLst>
          </p:cNvPr>
          <p:cNvSpPr>
            <a:spLocks noGrp="1"/>
          </p:cNvSpPr>
          <p:nvPr>
            <p:ph sz="half" idx="1"/>
          </p:nvPr>
        </p:nvSpPr>
        <p:spPr/>
        <p:txBody>
          <a:bodyPr>
            <a:normAutofit fontScale="92500" lnSpcReduction="10000"/>
          </a:bodyPr>
          <a:lstStyle/>
          <a:p>
            <a:r>
              <a:rPr lang="en-US" dirty="0"/>
              <a:t>429 Status Code – “Please Wait”</a:t>
            </a:r>
          </a:p>
          <a:p>
            <a:r>
              <a:rPr lang="en-US" dirty="0"/>
              <a:t>Priority Based Throttling as of 10.0.19</a:t>
            </a:r>
          </a:p>
          <a:p>
            <a:r>
              <a:rPr lang="en-US" dirty="0"/>
              <a:t>For OData and custom service requests, an error which states "Too many requests" will be sent when system health and performance are affected.</a:t>
            </a:r>
          </a:p>
          <a:p>
            <a:r>
              <a:rPr lang="en-US" dirty="0"/>
              <a:t>You can query throttling events on the Lifecycle Services Monitoring page.</a:t>
            </a:r>
          </a:p>
        </p:txBody>
      </p:sp>
      <p:pic>
        <p:nvPicPr>
          <p:cNvPr id="1026" name="Picture 2">
            <a:extLst>
              <a:ext uri="{FF2B5EF4-FFF2-40B4-BE49-F238E27FC236}">
                <a16:creationId xmlns:a16="http://schemas.microsoft.com/office/drawing/2014/main" id="{2E1508D4-5BF3-4F74-AA17-9F855B2ABA9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35204" y="1825625"/>
            <a:ext cx="325559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161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A6729-922C-49B3-BFD2-99D6A22E637B}"/>
              </a:ext>
            </a:extLst>
          </p:cNvPr>
          <p:cNvSpPr>
            <a:spLocks noGrp="1"/>
          </p:cNvSpPr>
          <p:nvPr>
            <p:ph type="title"/>
          </p:nvPr>
        </p:nvSpPr>
        <p:spPr/>
        <p:txBody>
          <a:bodyPr/>
          <a:lstStyle/>
          <a:p>
            <a:r>
              <a:rPr lang="en-US" dirty="0"/>
              <a:t>Data Entities Vs OData Data Entities</a:t>
            </a:r>
          </a:p>
        </p:txBody>
      </p:sp>
      <p:pic>
        <p:nvPicPr>
          <p:cNvPr id="6" name="Content Placeholder 5">
            <a:extLst>
              <a:ext uri="{FF2B5EF4-FFF2-40B4-BE49-F238E27FC236}">
                <a16:creationId xmlns:a16="http://schemas.microsoft.com/office/drawing/2014/main" id="{2D51E4BB-D0F2-4065-9EAA-5BB23DB16920}"/>
              </a:ext>
            </a:extLst>
          </p:cNvPr>
          <p:cNvPicPr>
            <a:picLocks noGrp="1" noChangeAspect="1"/>
          </p:cNvPicPr>
          <p:nvPr>
            <p:ph sz="half" idx="1"/>
          </p:nvPr>
        </p:nvPicPr>
        <p:blipFill>
          <a:blip r:embed="rId2"/>
          <a:stretch>
            <a:fillRect/>
          </a:stretch>
        </p:blipFill>
        <p:spPr>
          <a:xfrm>
            <a:off x="838200" y="2542967"/>
            <a:ext cx="5181600" cy="2916653"/>
          </a:xfrm>
        </p:spPr>
      </p:pic>
      <p:sp>
        <p:nvSpPr>
          <p:cNvPr id="4" name="Content Placeholder 3">
            <a:extLst>
              <a:ext uri="{FF2B5EF4-FFF2-40B4-BE49-F238E27FC236}">
                <a16:creationId xmlns:a16="http://schemas.microsoft.com/office/drawing/2014/main" id="{AAC4DB09-D4F0-4A69-8F04-45D01B99ADD2}"/>
              </a:ext>
            </a:extLst>
          </p:cNvPr>
          <p:cNvSpPr>
            <a:spLocks noGrp="1"/>
          </p:cNvSpPr>
          <p:nvPr>
            <p:ph sz="half" idx="2"/>
          </p:nvPr>
        </p:nvSpPr>
        <p:spPr/>
        <p:txBody>
          <a:bodyPr>
            <a:normAutofit fontScale="92500" lnSpcReduction="10000"/>
          </a:bodyPr>
          <a:lstStyle/>
          <a:p>
            <a:r>
              <a:rPr lang="en-US" dirty="0"/>
              <a:t>Little difference</a:t>
            </a:r>
          </a:p>
          <a:p>
            <a:pPr lvl="1"/>
            <a:r>
              <a:rPr lang="en-US" dirty="0"/>
              <a:t>Set “public” to yes</a:t>
            </a:r>
          </a:p>
          <a:p>
            <a:pPr lvl="1"/>
            <a:r>
              <a:rPr lang="en-US" dirty="0"/>
              <a:t>Very similar</a:t>
            </a:r>
          </a:p>
          <a:p>
            <a:r>
              <a:rPr lang="en-US" dirty="0"/>
              <a:t>OData enabled entities require a little more code</a:t>
            </a:r>
          </a:p>
          <a:p>
            <a:pPr lvl="1"/>
            <a:r>
              <a:rPr lang="en-US" dirty="0"/>
              <a:t>Optimized for OData usage</a:t>
            </a:r>
          </a:p>
          <a:p>
            <a:pPr lvl="1"/>
            <a:r>
              <a:rPr lang="en-US" dirty="0"/>
              <a:t>Enforce more business rules and logic</a:t>
            </a:r>
          </a:p>
          <a:p>
            <a:pPr lvl="1"/>
            <a:r>
              <a:rPr lang="en-US" dirty="0"/>
              <a:t>Tests should include DMF, x++ and C# (or similar) testing</a:t>
            </a:r>
          </a:p>
          <a:p>
            <a:pPr lvl="1"/>
            <a:r>
              <a:rPr lang="en-US" dirty="0"/>
              <a:t>Confirm all entry points give the same result</a:t>
            </a:r>
          </a:p>
          <a:p>
            <a:endParaRPr lang="en-US" dirty="0"/>
          </a:p>
        </p:txBody>
      </p:sp>
    </p:spTree>
    <p:extLst>
      <p:ext uri="{BB962C8B-B14F-4D97-AF65-F5344CB8AC3E}">
        <p14:creationId xmlns:p14="http://schemas.microsoft.com/office/powerpoint/2010/main" val="145467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9E494-3E2E-468E-B119-2F23A4243E23}"/>
              </a:ext>
            </a:extLst>
          </p:cNvPr>
          <p:cNvSpPr>
            <a:spLocks noGrp="1"/>
          </p:cNvSpPr>
          <p:nvPr>
            <p:ph type="title"/>
          </p:nvPr>
        </p:nvSpPr>
        <p:spPr/>
        <p:txBody>
          <a:bodyPr/>
          <a:lstStyle/>
          <a:p>
            <a:r>
              <a:rPr lang="en-US" dirty="0"/>
              <a:t>Read Performance</a:t>
            </a:r>
          </a:p>
        </p:txBody>
      </p:sp>
      <p:sp>
        <p:nvSpPr>
          <p:cNvPr id="3" name="Content Placeholder 2">
            <a:extLst>
              <a:ext uri="{FF2B5EF4-FFF2-40B4-BE49-F238E27FC236}">
                <a16:creationId xmlns:a16="http://schemas.microsoft.com/office/drawing/2014/main" id="{F9FC619D-0FAF-4445-AE68-8EC5A91C3120}"/>
              </a:ext>
            </a:extLst>
          </p:cNvPr>
          <p:cNvSpPr>
            <a:spLocks noGrp="1"/>
          </p:cNvSpPr>
          <p:nvPr>
            <p:ph sz="half" idx="1"/>
          </p:nvPr>
        </p:nvSpPr>
        <p:spPr/>
        <p:txBody>
          <a:bodyPr>
            <a:normAutofit fontScale="85000" lnSpcReduction="10000"/>
          </a:bodyPr>
          <a:lstStyle/>
          <a:p>
            <a:pPr marL="285750" indent="-285750">
              <a:buFont typeface="Arial" panose="020B0604020202020204" pitchFamily="34" charset="0"/>
              <a:buChar char="•"/>
            </a:pPr>
            <a:r>
              <a:rPr lang="en-US" dirty="0"/>
              <a:t>Biggest, most visible area for performance</a:t>
            </a:r>
          </a:p>
          <a:p>
            <a:pPr marL="285750" indent="-285750">
              <a:buFont typeface="Arial" panose="020B0604020202020204" pitchFamily="34" charset="0"/>
              <a:buChar char="•"/>
            </a:pPr>
            <a:r>
              <a:rPr lang="en-US" dirty="0"/>
              <a:t>(probably) the bulk of the workload for a given integration</a:t>
            </a:r>
          </a:p>
          <a:p>
            <a:pPr marL="971550" lvl="1" indent="-285750"/>
            <a:r>
              <a:rPr lang="en-US" dirty="0"/>
              <a:t>Must scope before you can update or delete</a:t>
            </a:r>
          </a:p>
          <a:p>
            <a:pPr marL="971550" lvl="1" indent="-285750"/>
            <a:r>
              <a:rPr lang="en-US" dirty="0"/>
              <a:t>Customer Portal: get list of orders, select one from a list, get the details for that order, review extended details (pick list, pack slip, invoice, </a:t>
            </a:r>
            <a:r>
              <a:rPr lang="en-US" dirty="0" err="1"/>
              <a:t>etc</a:t>
            </a:r>
            <a:r>
              <a:rPr lang="en-US" dirty="0"/>
              <a:t>)</a:t>
            </a:r>
          </a:p>
          <a:p>
            <a:pPr marL="971550" lvl="1" indent="-285750"/>
            <a:r>
              <a:rPr lang="en-US" dirty="0"/>
              <a:t>Customer Workspace: User get’s a list of order, selects one from that list, gets details, makes changes, sends update</a:t>
            </a:r>
          </a:p>
          <a:p>
            <a:endParaRPr lang="en-US" dirty="0"/>
          </a:p>
        </p:txBody>
      </p:sp>
      <p:pic>
        <p:nvPicPr>
          <p:cNvPr id="6" name="Content Placeholder 5">
            <a:extLst>
              <a:ext uri="{FF2B5EF4-FFF2-40B4-BE49-F238E27FC236}">
                <a16:creationId xmlns:a16="http://schemas.microsoft.com/office/drawing/2014/main" id="{DE753FA0-1261-4541-A58B-31473EFF3C18}"/>
              </a:ext>
            </a:extLst>
          </p:cNvPr>
          <p:cNvPicPr>
            <a:picLocks noGrp="1" noChangeAspect="1"/>
          </p:cNvPicPr>
          <p:nvPr>
            <p:ph sz="half" idx="2"/>
          </p:nvPr>
        </p:nvPicPr>
        <p:blipFill>
          <a:blip r:embed="rId2"/>
          <a:stretch>
            <a:fillRect/>
          </a:stretch>
        </p:blipFill>
        <p:spPr>
          <a:xfrm>
            <a:off x="6487713" y="1825625"/>
            <a:ext cx="4550574" cy="4351338"/>
          </a:xfrm>
        </p:spPr>
      </p:pic>
    </p:spTree>
    <p:extLst>
      <p:ext uri="{BB962C8B-B14F-4D97-AF65-F5344CB8AC3E}">
        <p14:creationId xmlns:p14="http://schemas.microsoft.com/office/powerpoint/2010/main" val="2989971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7FA63F-D211-4429-8C96-5DAE219D6568}"/>
              </a:ext>
            </a:extLst>
          </p:cNvPr>
          <p:cNvSpPr>
            <a:spLocks noGrp="1"/>
          </p:cNvSpPr>
          <p:nvPr>
            <p:ph idx="1"/>
          </p:nvPr>
        </p:nvSpPr>
        <p:spPr/>
        <p:txBody>
          <a:bodyPr/>
          <a:lstStyle/>
          <a:p>
            <a:r>
              <a:rPr lang="en-US" b="0" i="0" dirty="0">
                <a:solidFill>
                  <a:srgbClr val="32333C"/>
                </a:solidFill>
                <a:effectLst/>
                <a:latin typeface="Titillium Web"/>
              </a:rPr>
              <a:t>Want to know everything about OData?  We'll talk about how, when, where and why to use it and dive deep into high performance scenarios to support your custom integrations using OData. We’ll discuss authentication, client generation using Connected Services, basic CRUD operations, performance considerations and how to handle 429 error codes.</a:t>
            </a:r>
          </a:p>
          <a:p>
            <a:r>
              <a:rPr lang="en-US">
                <a:solidFill>
                  <a:srgbClr val="32333C"/>
                </a:solidFill>
                <a:latin typeface="Titillium Web"/>
              </a:rPr>
              <a:t>PowerPoint available for download at </a:t>
            </a:r>
            <a:r>
              <a:rPr lang="en-US">
                <a:solidFill>
                  <a:srgbClr val="32333C"/>
                </a:solidFill>
                <a:latin typeface="Titillium Web"/>
                <a:hlinkClick r:id="rId2"/>
              </a:rPr>
              <a:t>https://github.com/NathanClouseAX/CommunityPresentations/tree/master/2021</a:t>
            </a:r>
            <a:endParaRPr lang="en-US">
              <a:solidFill>
                <a:srgbClr val="32333C"/>
              </a:solidFill>
              <a:latin typeface="Titillium Web"/>
            </a:endParaRPr>
          </a:p>
        </p:txBody>
      </p:sp>
      <p:sp>
        <p:nvSpPr>
          <p:cNvPr id="3" name="Title 2">
            <a:extLst>
              <a:ext uri="{FF2B5EF4-FFF2-40B4-BE49-F238E27FC236}">
                <a16:creationId xmlns:a16="http://schemas.microsoft.com/office/drawing/2014/main" id="{9F38CA53-A1B0-46CA-8BD2-95214CD30CEE}"/>
              </a:ext>
            </a:extLst>
          </p:cNvPr>
          <p:cNvSpPr>
            <a:spLocks noGrp="1"/>
          </p:cNvSpPr>
          <p:nvPr>
            <p:ph type="title"/>
          </p:nvPr>
        </p:nvSpPr>
        <p:spPr/>
        <p:txBody>
          <a:bodyPr/>
          <a:lstStyle/>
          <a:p>
            <a:r>
              <a:rPr lang="en-US" dirty="0"/>
              <a:t>Synopsis</a:t>
            </a:r>
          </a:p>
        </p:txBody>
      </p:sp>
    </p:spTree>
    <p:extLst>
      <p:ext uri="{BB962C8B-B14F-4D97-AF65-F5344CB8AC3E}">
        <p14:creationId xmlns:p14="http://schemas.microsoft.com/office/powerpoint/2010/main" val="2001814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76FEF-8FD0-4457-BF3E-7D9F77B5E1AB}"/>
              </a:ext>
            </a:extLst>
          </p:cNvPr>
          <p:cNvSpPr>
            <a:spLocks noGrp="1"/>
          </p:cNvSpPr>
          <p:nvPr>
            <p:ph type="title"/>
          </p:nvPr>
        </p:nvSpPr>
        <p:spPr/>
        <p:txBody>
          <a:bodyPr/>
          <a:lstStyle/>
          <a:p>
            <a:r>
              <a:rPr lang="en-US" dirty="0"/>
              <a:t>Read Performance – Data Entity Complexity</a:t>
            </a:r>
          </a:p>
        </p:txBody>
      </p:sp>
      <p:pic>
        <p:nvPicPr>
          <p:cNvPr id="6" name="Content Placeholder 5">
            <a:extLst>
              <a:ext uri="{FF2B5EF4-FFF2-40B4-BE49-F238E27FC236}">
                <a16:creationId xmlns:a16="http://schemas.microsoft.com/office/drawing/2014/main" id="{959591F8-DA92-4C2B-847D-E9D81F808B23}"/>
              </a:ext>
            </a:extLst>
          </p:cNvPr>
          <p:cNvPicPr>
            <a:picLocks noGrp="1" noChangeAspect="1"/>
          </p:cNvPicPr>
          <p:nvPr>
            <p:ph sz="half" idx="1"/>
          </p:nvPr>
        </p:nvPicPr>
        <p:blipFill>
          <a:blip r:embed="rId2"/>
          <a:stretch>
            <a:fillRect/>
          </a:stretch>
        </p:blipFill>
        <p:spPr>
          <a:xfrm>
            <a:off x="838200" y="2542967"/>
            <a:ext cx="5181600" cy="2916653"/>
          </a:xfrm>
        </p:spPr>
      </p:pic>
      <p:sp>
        <p:nvSpPr>
          <p:cNvPr id="4" name="Content Placeholder 3">
            <a:extLst>
              <a:ext uri="{FF2B5EF4-FFF2-40B4-BE49-F238E27FC236}">
                <a16:creationId xmlns:a16="http://schemas.microsoft.com/office/drawing/2014/main" id="{69ED92C5-C875-41BD-A503-4A8D6FCCF352}"/>
              </a:ext>
            </a:extLst>
          </p:cNvPr>
          <p:cNvSpPr>
            <a:spLocks noGrp="1"/>
          </p:cNvSpPr>
          <p:nvPr>
            <p:ph sz="half" idx="2"/>
          </p:nvPr>
        </p:nvSpPr>
        <p:spPr/>
        <p:txBody>
          <a:bodyPr/>
          <a:lstStyle/>
          <a:p>
            <a:r>
              <a:rPr lang="en-US" dirty="0"/>
              <a:t>Fewer Columns = “faster”</a:t>
            </a:r>
          </a:p>
          <a:p>
            <a:r>
              <a:rPr lang="en-US" dirty="0"/>
              <a:t>Fewer table / joins = “faster”</a:t>
            </a:r>
          </a:p>
          <a:p>
            <a:r>
              <a:rPr lang="en-US" dirty="0" err="1"/>
              <a:t>ReadOnly</a:t>
            </a:r>
            <a:r>
              <a:rPr lang="en-US" dirty="0"/>
              <a:t> attribute is for functionality, not performance</a:t>
            </a:r>
          </a:p>
          <a:p>
            <a:r>
              <a:rPr lang="en-US" dirty="0"/>
              <a:t>“faster” for 1 row means more faster for 10+ rows</a:t>
            </a:r>
          </a:p>
          <a:p>
            <a:r>
              <a:rPr lang="en-US" dirty="0"/>
              <a:t>Row vs Set behaves differently</a:t>
            </a:r>
          </a:p>
          <a:p>
            <a:endParaRPr lang="en-US" dirty="0"/>
          </a:p>
        </p:txBody>
      </p:sp>
    </p:spTree>
    <p:extLst>
      <p:ext uri="{BB962C8B-B14F-4D97-AF65-F5344CB8AC3E}">
        <p14:creationId xmlns:p14="http://schemas.microsoft.com/office/powerpoint/2010/main" val="3218185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A6729-922C-49B3-BFD2-99D6A22E63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FC15037-1E7B-46A5-A2D9-D2A59063AFCB}"/>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AAC4DB09-D4F0-4A69-8F04-45D01B99ADD2}"/>
              </a:ext>
            </a:extLst>
          </p:cNvPr>
          <p:cNvSpPr>
            <a:spLocks noGrp="1"/>
          </p:cNvSpPr>
          <p:nvPr>
            <p:ph sz="half" idx="2"/>
          </p:nvPr>
        </p:nvSpPr>
        <p:spPr/>
        <p:txBody>
          <a:bodyPr/>
          <a:lstStyle/>
          <a:p>
            <a:endParaRPr lang="en-US"/>
          </a:p>
        </p:txBody>
      </p:sp>
      <p:pic>
        <p:nvPicPr>
          <p:cNvPr id="5" name="Picture 2">
            <a:extLst>
              <a:ext uri="{FF2B5EF4-FFF2-40B4-BE49-F238E27FC236}">
                <a16:creationId xmlns:a16="http://schemas.microsoft.com/office/drawing/2014/main" id="{E5E22674-662C-4FE1-9D3C-661EE00F0F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968" y="550491"/>
            <a:ext cx="8607582" cy="55375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41F5CB7-075B-4A95-BD67-3752F9EC406A}"/>
              </a:ext>
            </a:extLst>
          </p:cNvPr>
          <p:cNvSpPr/>
          <p:nvPr/>
        </p:nvSpPr>
        <p:spPr>
          <a:xfrm>
            <a:off x="4175589" y="1153274"/>
            <a:ext cx="1996611" cy="4551451"/>
          </a:xfrm>
          <a:prstGeom prst="rect">
            <a:avLst/>
          </a:pr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81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680D-6A13-4F60-8E61-032A495F5976}"/>
              </a:ext>
            </a:extLst>
          </p:cNvPr>
          <p:cNvSpPr>
            <a:spLocks noGrp="1"/>
          </p:cNvSpPr>
          <p:nvPr>
            <p:ph type="title"/>
          </p:nvPr>
        </p:nvSpPr>
        <p:spPr/>
        <p:txBody>
          <a:bodyPr/>
          <a:lstStyle/>
          <a:p>
            <a:r>
              <a:rPr lang="en-US" dirty="0"/>
              <a:t>Read Performance – Data Entity Complexity</a:t>
            </a:r>
          </a:p>
        </p:txBody>
      </p:sp>
      <p:sp>
        <p:nvSpPr>
          <p:cNvPr id="3" name="Content Placeholder 2">
            <a:extLst>
              <a:ext uri="{FF2B5EF4-FFF2-40B4-BE49-F238E27FC236}">
                <a16:creationId xmlns:a16="http://schemas.microsoft.com/office/drawing/2014/main" id="{1CD739F5-3DE3-401C-A5F2-9F985546520C}"/>
              </a:ext>
            </a:extLst>
          </p:cNvPr>
          <p:cNvSpPr>
            <a:spLocks noGrp="1"/>
          </p:cNvSpPr>
          <p:nvPr>
            <p:ph sz="half" idx="1"/>
          </p:nvPr>
        </p:nvSpPr>
        <p:spPr/>
        <p:txBody>
          <a:bodyPr/>
          <a:lstStyle/>
          <a:p>
            <a:pPr marL="285750" indent="-285750">
              <a:buFont typeface="Arial" panose="020B0604020202020204" pitchFamily="34" charset="0"/>
              <a:buChar char="•"/>
            </a:pPr>
            <a:r>
              <a:rPr lang="en-US" dirty="0">
                <a:effectLst/>
                <a:latin typeface="+mn-lt"/>
                <a:ea typeface="Calibri" panose="020F0502020204030204" pitchFamily="34" charset="0"/>
                <a:cs typeface="Times New Roman" panose="02020603050405020304" pitchFamily="18" charset="0"/>
              </a:rPr>
              <a:t>No sub-selects is ideal</a:t>
            </a:r>
          </a:p>
          <a:p>
            <a:pPr marL="971550" lvl="1" indent="-285750"/>
            <a:r>
              <a:rPr lang="en-US" sz="2800" dirty="0">
                <a:effectLst/>
                <a:latin typeface="+mn-lt"/>
                <a:ea typeface="Calibri" panose="020F0502020204030204" pitchFamily="34" charset="0"/>
                <a:cs typeface="Times New Roman" panose="02020603050405020304" pitchFamily="18" charset="0"/>
              </a:rPr>
              <a:t>Data entity gets boiled down to be a SQL view</a:t>
            </a:r>
          </a:p>
          <a:p>
            <a:pPr marL="971550" lvl="1" indent="-285750"/>
            <a:r>
              <a:rPr lang="en-US" sz="2800" dirty="0">
                <a:latin typeface="+mn-lt"/>
                <a:ea typeface="Calibri" panose="020F0502020204030204" pitchFamily="34" charset="0"/>
                <a:cs typeface="Times New Roman" panose="02020603050405020304" pitchFamily="18" charset="0"/>
              </a:rPr>
              <a:t>Views can contain sub-selects to other data sources</a:t>
            </a:r>
          </a:p>
          <a:p>
            <a:pPr marL="971550" lvl="1" indent="-285750"/>
            <a:r>
              <a:rPr lang="en-US" sz="2800" dirty="0">
                <a:latin typeface="+mn-lt"/>
                <a:ea typeface="Calibri" panose="020F0502020204030204" pitchFamily="34" charset="0"/>
                <a:cs typeface="Times New Roman" panose="02020603050405020304" pitchFamily="18" charset="0"/>
              </a:rPr>
              <a:t>Can ( and will ) kill performance</a:t>
            </a:r>
          </a:p>
          <a:p>
            <a:endParaRPr lang="en-US" dirty="0"/>
          </a:p>
        </p:txBody>
      </p:sp>
      <p:pic>
        <p:nvPicPr>
          <p:cNvPr id="6" name="Content Placeholder 5">
            <a:extLst>
              <a:ext uri="{FF2B5EF4-FFF2-40B4-BE49-F238E27FC236}">
                <a16:creationId xmlns:a16="http://schemas.microsoft.com/office/drawing/2014/main" id="{28BC905B-A9AD-4978-941B-8B3779D32936}"/>
              </a:ext>
            </a:extLst>
          </p:cNvPr>
          <p:cNvPicPr>
            <a:picLocks noGrp="1" noChangeAspect="1"/>
          </p:cNvPicPr>
          <p:nvPr>
            <p:ph sz="half" idx="2"/>
          </p:nvPr>
        </p:nvPicPr>
        <p:blipFill>
          <a:blip r:embed="rId2"/>
          <a:stretch>
            <a:fillRect/>
          </a:stretch>
        </p:blipFill>
        <p:spPr>
          <a:xfrm>
            <a:off x="6172200" y="2542967"/>
            <a:ext cx="5181600" cy="2916653"/>
          </a:xfrm>
        </p:spPr>
      </p:pic>
    </p:spTree>
    <p:extLst>
      <p:ext uri="{BB962C8B-B14F-4D97-AF65-F5344CB8AC3E}">
        <p14:creationId xmlns:p14="http://schemas.microsoft.com/office/powerpoint/2010/main" val="2094081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591A-8C22-4300-B3DC-F82759F5CD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4AE109-4BFC-46F1-873E-6A88B44AAC3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0F892568-9F47-48C3-9B4A-E3D24EB97A80}"/>
              </a:ext>
            </a:extLst>
          </p:cNvPr>
          <p:cNvSpPr>
            <a:spLocks noGrp="1"/>
          </p:cNvSpPr>
          <p:nvPr>
            <p:ph sz="half" idx="2"/>
          </p:nvPr>
        </p:nvSpPr>
        <p:spPr/>
        <p:txBody>
          <a:bodyPr/>
          <a:lstStyle/>
          <a:p>
            <a:endParaRPr lang="en-US"/>
          </a:p>
        </p:txBody>
      </p:sp>
      <p:sp>
        <p:nvSpPr>
          <p:cNvPr id="5" name="Footer Placeholder 5">
            <a:extLst>
              <a:ext uri="{FF2B5EF4-FFF2-40B4-BE49-F238E27FC236}">
                <a16:creationId xmlns:a16="http://schemas.microsoft.com/office/drawing/2014/main" id="{55B1AEA6-3384-4C0A-8FD7-4969FFE47F4E}"/>
              </a:ext>
            </a:extLst>
          </p:cNvPr>
          <p:cNvSpPr>
            <a:spLocks noGrp="1"/>
          </p:cNvSpPr>
          <p:nvPr>
            <p:ph type="ftr" sz="quarter" idx="11"/>
          </p:nvPr>
        </p:nvSpPr>
        <p:spPr>
          <a:xfrm>
            <a:off x="4038600" y="6356350"/>
            <a:ext cx="4114800" cy="365125"/>
          </a:xfrm>
          <a:prstGeom prst="rect">
            <a:avLst/>
          </a:prstGeom>
        </p:spPr>
        <p:txBody>
          <a:bodyPr/>
          <a:lstStyle/>
          <a:p>
            <a:r>
              <a:rPr lang="en-US"/>
              <a:t>© 2021 Dynamic Communities</a:t>
            </a:r>
          </a:p>
        </p:txBody>
      </p:sp>
      <p:sp>
        <p:nvSpPr>
          <p:cNvPr id="6" name="Slide Number Placeholder 6">
            <a:extLst>
              <a:ext uri="{FF2B5EF4-FFF2-40B4-BE49-F238E27FC236}">
                <a16:creationId xmlns:a16="http://schemas.microsoft.com/office/drawing/2014/main" id="{C3093CD5-C43A-4629-978C-99F3BAEEFF20}"/>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23</a:t>
            </a:fld>
            <a:endParaRPr lang="en-US"/>
          </a:p>
        </p:txBody>
      </p:sp>
      <p:pic>
        <p:nvPicPr>
          <p:cNvPr id="7" name="Picture 6">
            <a:extLst>
              <a:ext uri="{FF2B5EF4-FFF2-40B4-BE49-F238E27FC236}">
                <a16:creationId xmlns:a16="http://schemas.microsoft.com/office/drawing/2014/main" id="{E91F1F67-783C-4571-882E-6E5EE59107E4}"/>
              </a:ext>
            </a:extLst>
          </p:cNvPr>
          <p:cNvPicPr>
            <a:picLocks noChangeAspect="1"/>
          </p:cNvPicPr>
          <p:nvPr/>
        </p:nvPicPr>
        <p:blipFill>
          <a:blip r:embed="rId2"/>
          <a:stretch>
            <a:fillRect/>
          </a:stretch>
        </p:blipFill>
        <p:spPr>
          <a:xfrm>
            <a:off x="0" y="600127"/>
            <a:ext cx="12192000" cy="5472812"/>
          </a:xfrm>
          <a:prstGeom prst="rect">
            <a:avLst/>
          </a:prstGeom>
        </p:spPr>
      </p:pic>
    </p:spTree>
    <p:extLst>
      <p:ext uri="{BB962C8B-B14F-4D97-AF65-F5344CB8AC3E}">
        <p14:creationId xmlns:p14="http://schemas.microsoft.com/office/powerpoint/2010/main" val="3960469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591A-8C22-4300-B3DC-F82759F5CD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4AE109-4BFC-46F1-873E-6A88B44AAC3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0F892568-9F47-48C3-9B4A-E3D24EB97A80}"/>
              </a:ext>
            </a:extLst>
          </p:cNvPr>
          <p:cNvSpPr>
            <a:spLocks noGrp="1"/>
          </p:cNvSpPr>
          <p:nvPr>
            <p:ph sz="half" idx="2"/>
          </p:nvPr>
        </p:nvSpPr>
        <p:spPr/>
        <p:txBody>
          <a:bodyPr/>
          <a:lstStyle/>
          <a:p>
            <a:endParaRPr lang="en-US"/>
          </a:p>
        </p:txBody>
      </p:sp>
      <p:sp>
        <p:nvSpPr>
          <p:cNvPr id="5" name="Footer Placeholder 5">
            <a:extLst>
              <a:ext uri="{FF2B5EF4-FFF2-40B4-BE49-F238E27FC236}">
                <a16:creationId xmlns:a16="http://schemas.microsoft.com/office/drawing/2014/main" id="{55B1AEA6-3384-4C0A-8FD7-4969FFE47F4E}"/>
              </a:ext>
            </a:extLst>
          </p:cNvPr>
          <p:cNvSpPr>
            <a:spLocks noGrp="1"/>
          </p:cNvSpPr>
          <p:nvPr>
            <p:ph type="ftr" sz="quarter" idx="11"/>
          </p:nvPr>
        </p:nvSpPr>
        <p:spPr>
          <a:xfrm>
            <a:off x="4038600" y="6356350"/>
            <a:ext cx="4114800" cy="365125"/>
          </a:xfrm>
          <a:prstGeom prst="rect">
            <a:avLst/>
          </a:prstGeom>
        </p:spPr>
        <p:txBody>
          <a:bodyPr/>
          <a:lstStyle/>
          <a:p>
            <a:r>
              <a:rPr lang="en-US"/>
              <a:t>© 2021 Dynamic Communities</a:t>
            </a:r>
          </a:p>
        </p:txBody>
      </p:sp>
      <p:sp>
        <p:nvSpPr>
          <p:cNvPr id="6" name="Slide Number Placeholder 6">
            <a:extLst>
              <a:ext uri="{FF2B5EF4-FFF2-40B4-BE49-F238E27FC236}">
                <a16:creationId xmlns:a16="http://schemas.microsoft.com/office/drawing/2014/main" id="{C3093CD5-C43A-4629-978C-99F3BAEEFF20}"/>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24</a:t>
            </a:fld>
            <a:endParaRPr lang="en-US"/>
          </a:p>
        </p:txBody>
      </p:sp>
      <p:pic>
        <p:nvPicPr>
          <p:cNvPr id="7" name="Picture 6">
            <a:extLst>
              <a:ext uri="{FF2B5EF4-FFF2-40B4-BE49-F238E27FC236}">
                <a16:creationId xmlns:a16="http://schemas.microsoft.com/office/drawing/2014/main" id="{A99A8879-7861-4DD5-A303-5D91C57137F1}"/>
              </a:ext>
            </a:extLst>
          </p:cNvPr>
          <p:cNvPicPr>
            <a:picLocks noChangeAspect="1"/>
          </p:cNvPicPr>
          <p:nvPr/>
        </p:nvPicPr>
        <p:blipFill>
          <a:blip r:embed="rId2"/>
          <a:stretch>
            <a:fillRect/>
          </a:stretch>
        </p:blipFill>
        <p:spPr>
          <a:xfrm>
            <a:off x="3141530" y="0"/>
            <a:ext cx="5908939" cy="6858000"/>
          </a:xfrm>
          <a:prstGeom prst="rect">
            <a:avLst/>
          </a:prstGeom>
        </p:spPr>
      </p:pic>
    </p:spTree>
    <p:extLst>
      <p:ext uri="{BB962C8B-B14F-4D97-AF65-F5344CB8AC3E}">
        <p14:creationId xmlns:p14="http://schemas.microsoft.com/office/powerpoint/2010/main" val="4047203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670-223A-40B4-9653-5C3F1800B1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8478D8-75F2-49F7-AF3A-0E1E7A74ED5E}"/>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814233E3-A089-4634-941F-36FAE62A52B1}"/>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1BA09096-EDB5-4CB9-838F-4B45789E6744}"/>
              </a:ext>
            </a:extLst>
          </p:cNvPr>
          <p:cNvPicPr>
            <a:picLocks noChangeAspect="1"/>
          </p:cNvPicPr>
          <p:nvPr/>
        </p:nvPicPr>
        <p:blipFill>
          <a:blip r:embed="rId3"/>
          <a:stretch>
            <a:fillRect/>
          </a:stretch>
        </p:blipFill>
        <p:spPr>
          <a:xfrm>
            <a:off x="453143" y="2662333"/>
            <a:ext cx="11285714" cy="1533333"/>
          </a:xfrm>
          <a:prstGeom prst="rect">
            <a:avLst/>
          </a:prstGeom>
        </p:spPr>
      </p:pic>
      <p:sp>
        <p:nvSpPr>
          <p:cNvPr id="6" name="Arrow: Down 5">
            <a:extLst>
              <a:ext uri="{FF2B5EF4-FFF2-40B4-BE49-F238E27FC236}">
                <a16:creationId xmlns:a16="http://schemas.microsoft.com/office/drawing/2014/main" id="{BBF4C6BE-D097-4CA7-ABBB-7F7EFD11DD17}"/>
              </a:ext>
            </a:extLst>
          </p:cNvPr>
          <p:cNvSpPr/>
          <p:nvPr/>
        </p:nvSpPr>
        <p:spPr>
          <a:xfrm>
            <a:off x="1664413" y="1921220"/>
            <a:ext cx="1160979" cy="12123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US" dirty="0"/>
              <a:t>NO</a:t>
            </a:r>
          </a:p>
        </p:txBody>
      </p:sp>
    </p:spTree>
    <p:extLst>
      <p:ext uri="{BB962C8B-B14F-4D97-AF65-F5344CB8AC3E}">
        <p14:creationId xmlns:p14="http://schemas.microsoft.com/office/powerpoint/2010/main" val="156511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670-223A-40B4-9653-5C3F1800B1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8478D8-75F2-49F7-AF3A-0E1E7A74ED5E}"/>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814233E3-A089-4634-941F-36FAE62A52B1}"/>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1BA09096-EDB5-4CB9-838F-4B45789E6744}"/>
              </a:ext>
            </a:extLst>
          </p:cNvPr>
          <p:cNvPicPr>
            <a:picLocks noChangeAspect="1"/>
          </p:cNvPicPr>
          <p:nvPr/>
        </p:nvPicPr>
        <p:blipFill>
          <a:blip r:embed="rId3"/>
          <a:stretch>
            <a:fillRect/>
          </a:stretch>
        </p:blipFill>
        <p:spPr>
          <a:xfrm>
            <a:off x="129909" y="1929636"/>
            <a:ext cx="22071387" cy="2998728"/>
          </a:xfrm>
          <a:prstGeom prst="rect">
            <a:avLst/>
          </a:prstGeom>
        </p:spPr>
      </p:pic>
    </p:spTree>
    <p:extLst>
      <p:ext uri="{BB962C8B-B14F-4D97-AF65-F5344CB8AC3E}">
        <p14:creationId xmlns:p14="http://schemas.microsoft.com/office/powerpoint/2010/main" val="18442999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0E856-684B-43A5-A135-468BE722A504}"/>
              </a:ext>
            </a:extLst>
          </p:cNvPr>
          <p:cNvSpPr>
            <a:spLocks noGrp="1"/>
          </p:cNvSpPr>
          <p:nvPr>
            <p:ph type="title"/>
          </p:nvPr>
        </p:nvSpPr>
        <p:spPr/>
        <p:txBody>
          <a:bodyPr/>
          <a:lstStyle/>
          <a:p>
            <a:r>
              <a:rPr lang="en-US" dirty="0"/>
              <a:t>Read Performance – Consumer Tricks</a:t>
            </a:r>
          </a:p>
        </p:txBody>
      </p:sp>
      <p:pic>
        <p:nvPicPr>
          <p:cNvPr id="6" name="Content Placeholder 5">
            <a:extLst>
              <a:ext uri="{FF2B5EF4-FFF2-40B4-BE49-F238E27FC236}">
                <a16:creationId xmlns:a16="http://schemas.microsoft.com/office/drawing/2014/main" id="{083B5358-3CEA-4B65-9707-00AB2A77F5D1}"/>
              </a:ext>
            </a:extLst>
          </p:cNvPr>
          <p:cNvPicPr>
            <a:picLocks noGrp="1" noChangeAspect="1"/>
          </p:cNvPicPr>
          <p:nvPr>
            <p:ph sz="half" idx="1"/>
          </p:nvPr>
        </p:nvPicPr>
        <p:blipFill>
          <a:blip r:embed="rId2"/>
          <a:stretch>
            <a:fillRect/>
          </a:stretch>
        </p:blipFill>
        <p:spPr>
          <a:xfrm>
            <a:off x="838200" y="2542967"/>
            <a:ext cx="5181600" cy="2916653"/>
          </a:xfrm>
        </p:spPr>
      </p:pic>
      <p:sp>
        <p:nvSpPr>
          <p:cNvPr id="4" name="Content Placeholder 3">
            <a:extLst>
              <a:ext uri="{FF2B5EF4-FFF2-40B4-BE49-F238E27FC236}">
                <a16:creationId xmlns:a16="http://schemas.microsoft.com/office/drawing/2014/main" id="{CDA42632-3540-44F6-8398-7AC44047F1BB}"/>
              </a:ext>
            </a:extLst>
          </p:cNvPr>
          <p:cNvSpPr>
            <a:spLocks noGrp="1"/>
          </p:cNvSpPr>
          <p:nvPr>
            <p:ph sz="half" idx="2"/>
          </p:nvPr>
        </p:nvSpPr>
        <p:spPr/>
        <p:txBody>
          <a:bodyPr/>
          <a:lstStyle/>
          <a:p>
            <a:pPr marL="342900" indent="-342900">
              <a:lnSpc>
                <a:spcPct val="107000"/>
              </a:lnSpc>
              <a:spcBef>
                <a:spcPts val="0"/>
              </a:spcBef>
            </a:pPr>
            <a:r>
              <a:rPr lang="en-US" dirty="0">
                <a:latin typeface="Calibri" panose="020F0502020204030204" pitchFamily="34" charset="0"/>
                <a:ea typeface="Calibri" panose="020F0502020204030204" pitchFamily="34" charset="0"/>
                <a:cs typeface="Times New Roman" panose="02020603050405020304" pitchFamily="18" charset="0"/>
              </a:rPr>
              <a:t>Using a SELECT() will provide some performance </a:t>
            </a:r>
            <a:r>
              <a:rPr lang="en-US" b="1" dirty="0">
                <a:latin typeface="Calibri" panose="020F0502020204030204" pitchFamily="34" charset="0"/>
                <a:ea typeface="Calibri" panose="020F0502020204030204" pitchFamily="34" charset="0"/>
                <a:cs typeface="Times New Roman" panose="02020603050405020304" pitchFamily="18" charset="0"/>
              </a:rPr>
              <a:t>improvements</a:t>
            </a:r>
            <a:r>
              <a:rPr lang="en-US" dirty="0">
                <a:latin typeface="Calibri" panose="020F0502020204030204" pitchFamily="34" charset="0"/>
                <a:ea typeface="Calibri" panose="020F0502020204030204" pitchFamily="34" charset="0"/>
                <a:cs typeface="Times New Roman" panose="02020603050405020304" pitchFamily="18" charset="0"/>
              </a:rPr>
              <a:t> when fetching </a:t>
            </a:r>
            <a:r>
              <a:rPr lang="en-US" b="1" dirty="0">
                <a:latin typeface="Calibri" panose="020F0502020204030204" pitchFamily="34" charset="0"/>
                <a:ea typeface="Calibri" panose="020F0502020204030204" pitchFamily="34" charset="0"/>
                <a:cs typeface="Times New Roman" panose="02020603050405020304" pitchFamily="18" charset="0"/>
              </a:rPr>
              <a:t>more than 1 record</a:t>
            </a:r>
          </a:p>
          <a:p>
            <a:pPr marL="342900" indent="-342900">
              <a:lnSpc>
                <a:spcPct val="107000"/>
              </a:lnSpc>
              <a:spcBef>
                <a:spcPts val="0"/>
              </a:spcBef>
            </a:pPr>
            <a:r>
              <a:rPr lang="en-US" dirty="0">
                <a:latin typeface="Calibri" panose="020F0502020204030204" pitchFamily="34" charset="0"/>
                <a:ea typeface="Calibri" panose="020F0502020204030204" pitchFamily="34" charset="0"/>
                <a:cs typeface="Times New Roman" panose="02020603050405020304" pitchFamily="18" charset="0"/>
              </a:rPr>
              <a:t>Using a SELECT() will provide some performance </a:t>
            </a:r>
            <a:r>
              <a:rPr lang="en-US" b="1" dirty="0">
                <a:latin typeface="Calibri" panose="020F0502020204030204" pitchFamily="34" charset="0"/>
                <a:ea typeface="Calibri" panose="020F0502020204030204" pitchFamily="34" charset="0"/>
                <a:cs typeface="Times New Roman" panose="02020603050405020304" pitchFamily="18" charset="0"/>
              </a:rPr>
              <a:t>degradation</a:t>
            </a:r>
            <a:r>
              <a:rPr lang="en-US" dirty="0">
                <a:latin typeface="Calibri" panose="020F0502020204030204" pitchFamily="34" charset="0"/>
                <a:ea typeface="Calibri" panose="020F0502020204030204" pitchFamily="34" charset="0"/>
                <a:cs typeface="Times New Roman" panose="02020603050405020304" pitchFamily="18" charset="0"/>
              </a:rPr>
              <a:t> when fetching </a:t>
            </a:r>
            <a:r>
              <a:rPr lang="en-US" b="1" dirty="0">
                <a:latin typeface="Calibri" panose="020F0502020204030204" pitchFamily="34" charset="0"/>
                <a:ea typeface="Calibri" panose="020F0502020204030204" pitchFamily="34" charset="0"/>
                <a:cs typeface="Times New Roman" panose="02020603050405020304" pitchFamily="18" charset="0"/>
              </a:rPr>
              <a:t>just 1 record</a:t>
            </a:r>
          </a:p>
          <a:p>
            <a:endParaRPr lang="en-US" dirty="0"/>
          </a:p>
        </p:txBody>
      </p:sp>
    </p:spTree>
    <p:extLst>
      <p:ext uri="{BB962C8B-B14F-4D97-AF65-F5344CB8AC3E}">
        <p14:creationId xmlns:p14="http://schemas.microsoft.com/office/powerpoint/2010/main" val="1209216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385A29-08F3-46EF-9142-0A96B89709F1}"/>
              </a:ext>
            </a:extLst>
          </p:cNvPr>
          <p:cNvSpPr>
            <a:spLocks noGrp="1"/>
          </p:cNvSpPr>
          <p:nvPr>
            <p:ph type="sldNum" sz="quarter" idx="12"/>
          </p:nvPr>
        </p:nvSpPr>
        <p:spPr/>
        <p:txBody>
          <a:bodyPr/>
          <a:lstStyle/>
          <a:p>
            <a:pPr algn="ctr"/>
            <a:fld id="{04E0C322-DB4B-498D-980C-9CE33B37AA19}" type="slidenum">
              <a:rPr lang="en-US" smtClean="0"/>
              <a:pPr algn="ctr"/>
              <a:t>28</a:t>
            </a:fld>
            <a:endParaRPr lang="en-US"/>
          </a:p>
        </p:txBody>
      </p:sp>
      <p:pic>
        <p:nvPicPr>
          <p:cNvPr id="5122" name="Picture 2">
            <a:extLst>
              <a:ext uri="{FF2B5EF4-FFF2-40B4-BE49-F238E27FC236}">
                <a16:creationId xmlns:a16="http://schemas.microsoft.com/office/drawing/2014/main" id="{DC173126-CADC-4BB3-94F8-5CA895A18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433" y="136525"/>
            <a:ext cx="9615133" cy="585080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Down 10">
            <a:extLst>
              <a:ext uri="{FF2B5EF4-FFF2-40B4-BE49-F238E27FC236}">
                <a16:creationId xmlns:a16="http://schemas.microsoft.com/office/drawing/2014/main" id="{871B39A9-6874-4DCE-9EF4-C971B992F688}"/>
              </a:ext>
            </a:extLst>
          </p:cNvPr>
          <p:cNvSpPr/>
          <p:nvPr/>
        </p:nvSpPr>
        <p:spPr>
          <a:xfrm>
            <a:off x="1984498" y="286100"/>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Arrow: Down 11">
            <a:extLst>
              <a:ext uri="{FF2B5EF4-FFF2-40B4-BE49-F238E27FC236}">
                <a16:creationId xmlns:a16="http://schemas.microsoft.com/office/drawing/2014/main" id="{74E7CB6E-94F5-457A-A59D-D5FC8D539194}"/>
              </a:ext>
            </a:extLst>
          </p:cNvPr>
          <p:cNvSpPr/>
          <p:nvPr/>
        </p:nvSpPr>
        <p:spPr>
          <a:xfrm>
            <a:off x="4446363" y="1056617"/>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Arrow: Down 12">
            <a:extLst>
              <a:ext uri="{FF2B5EF4-FFF2-40B4-BE49-F238E27FC236}">
                <a16:creationId xmlns:a16="http://schemas.microsoft.com/office/drawing/2014/main" id="{FC6513A7-06B4-4463-806A-BB8229ABAD71}"/>
              </a:ext>
            </a:extLst>
          </p:cNvPr>
          <p:cNvSpPr/>
          <p:nvPr/>
        </p:nvSpPr>
        <p:spPr>
          <a:xfrm>
            <a:off x="6960964" y="1668604"/>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Arrow: Down 13">
            <a:extLst>
              <a:ext uri="{FF2B5EF4-FFF2-40B4-BE49-F238E27FC236}">
                <a16:creationId xmlns:a16="http://schemas.microsoft.com/office/drawing/2014/main" id="{B7BA7A88-50D7-4776-8BF6-37A12F56D71E}"/>
              </a:ext>
            </a:extLst>
          </p:cNvPr>
          <p:cNvSpPr/>
          <p:nvPr/>
        </p:nvSpPr>
        <p:spPr>
          <a:xfrm>
            <a:off x="9492902" y="1900446"/>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183693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03AD-350D-4818-9ED2-0447CFC4A09C}"/>
              </a:ext>
            </a:extLst>
          </p:cNvPr>
          <p:cNvSpPr>
            <a:spLocks noGrp="1"/>
          </p:cNvSpPr>
          <p:nvPr>
            <p:ph type="title"/>
          </p:nvPr>
        </p:nvSpPr>
        <p:spPr/>
        <p:txBody>
          <a:bodyPr/>
          <a:lstStyle/>
          <a:p>
            <a:r>
              <a:rPr lang="en-US" dirty="0"/>
              <a:t>Read Performance – Consumer Tricks, Part 2</a:t>
            </a:r>
          </a:p>
        </p:txBody>
      </p:sp>
      <p:sp>
        <p:nvSpPr>
          <p:cNvPr id="3" name="Content Placeholder 2">
            <a:extLst>
              <a:ext uri="{FF2B5EF4-FFF2-40B4-BE49-F238E27FC236}">
                <a16:creationId xmlns:a16="http://schemas.microsoft.com/office/drawing/2014/main" id="{BAC71930-F264-4A59-A733-55B6F317724D}"/>
              </a:ext>
            </a:extLst>
          </p:cNvPr>
          <p:cNvSpPr>
            <a:spLocks noGrp="1"/>
          </p:cNvSpPr>
          <p:nvPr>
            <p:ph sz="half" idx="1"/>
          </p:nvPr>
        </p:nvSpPr>
        <p:spPr/>
        <p:txBody>
          <a:bodyPr/>
          <a:lstStyle/>
          <a:p>
            <a:pPr marL="285750" indent="-285750" algn="l">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Filter based on underlying data sources indexes</a:t>
            </a:r>
          </a:p>
          <a:p>
            <a:pPr marL="285750" indent="-285750" algn="l">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If a specific index isn't known, specify everything you can and let SQL pick an index for you</a:t>
            </a:r>
          </a:p>
          <a:p>
            <a:pPr marL="285750" indent="-285750" algn="l">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The better the index selection for a query, the faster the query is as well as being more reliable and predictable from a performance perspective</a:t>
            </a:r>
          </a:p>
          <a:p>
            <a:endParaRPr lang="en-US" dirty="0"/>
          </a:p>
        </p:txBody>
      </p:sp>
      <p:pic>
        <p:nvPicPr>
          <p:cNvPr id="6" name="Content Placeholder 5">
            <a:extLst>
              <a:ext uri="{FF2B5EF4-FFF2-40B4-BE49-F238E27FC236}">
                <a16:creationId xmlns:a16="http://schemas.microsoft.com/office/drawing/2014/main" id="{360A484D-E949-40F3-89F7-64524B36CF05}"/>
              </a:ext>
            </a:extLst>
          </p:cNvPr>
          <p:cNvPicPr>
            <a:picLocks noGrp="1" noChangeAspect="1"/>
          </p:cNvPicPr>
          <p:nvPr>
            <p:ph sz="half" idx="2"/>
          </p:nvPr>
        </p:nvPicPr>
        <p:blipFill>
          <a:blip r:embed="rId2"/>
          <a:stretch>
            <a:fillRect/>
          </a:stretch>
        </p:blipFill>
        <p:spPr>
          <a:xfrm>
            <a:off x="6172200" y="2542967"/>
            <a:ext cx="5181600" cy="2916653"/>
          </a:xfrm>
        </p:spPr>
      </p:pic>
    </p:spTree>
    <p:extLst>
      <p:ext uri="{BB962C8B-B14F-4D97-AF65-F5344CB8AC3E}">
        <p14:creationId xmlns:p14="http://schemas.microsoft.com/office/powerpoint/2010/main" val="1254133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520EF1-244D-4450-BE25-75B7A56CDAE7}"/>
              </a:ext>
            </a:extLst>
          </p:cNvPr>
          <p:cNvSpPr>
            <a:spLocks noGrp="1"/>
          </p:cNvSpPr>
          <p:nvPr>
            <p:ph idx="1"/>
          </p:nvPr>
        </p:nvSpPr>
        <p:spPr/>
        <p:txBody>
          <a:bodyPr/>
          <a:lstStyle/>
          <a:p>
            <a:r>
              <a:rPr lang="en-US" dirty="0"/>
              <a:t>Gift Card Give Away!</a:t>
            </a:r>
          </a:p>
          <a:p>
            <a:pPr lvl="1"/>
            <a:endParaRPr lang="en-US" dirty="0"/>
          </a:p>
        </p:txBody>
      </p:sp>
      <p:sp>
        <p:nvSpPr>
          <p:cNvPr id="3" name="Title 2">
            <a:extLst>
              <a:ext uri="{FF2B5EF4-FFF2-40B4-BE49-F238E27FC236}">
                <a16:creationId xmlns:a16="http://schemas.microsoft.com/office/drawing/2014/main" id="{BAE284BA-DA44-4845-A4F3-B037977AEDE0}"/>
              </a:ext>
            </a:extLst>
          </p:cNvPr>
          <p:cNvSpPr>
            <a:spLocks noGrp="1"/>
          </p:cNvSpPr>
          <p:nvPr>
            <p:ph type="title"/>
          </p:nvPr>
        </p:nvSpPr>
        <p:spPr/>
        <p:txBody>
          <a:bodyPr/>
          <a:lstStyle/>
          <a:p>
            <a:r>
              <a:rPr lang="en-US" dirty="0"/>
              <a:t>Free Stuff</a:t>
            </a:r>
          </a:p>
        </p:txBody>
      </p:sp>
      <p:pic>
        <p:nvPicPr>
          <p:cNvPr id="6146" name="Picture 2" descr="Jim Carrey Limo - Did someone say free stuff?">
            <a:extLst>
              <a:ext uri="{FF2B5EF4-FFF2-40B4-BE49-F238E27FC236}">
                <a16:creationId xmlns:a16="http://schemas.microsoft.com/office/drawing/2014/main" id="{CD4BFE49-0574-4028-8054-778E015BD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163" y="2570040"/>
            <a:ext cx="4355674" cy="322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437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0F4BC0F5-CA9B-4428-B423-56485EF1BE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840" y="204787"/>
            <a:ext cx="9446320" cy="57252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6E68BB0-CEBD-4DF0-881B-8FAE4C2312CC}"/>
              </a:ext>
            </a:extLst>
          </p:cNvPr>
          <p:cNvSpPr/>
          <p:nvPr/>
        </p:nvSpPr>
        <p:spPr>
          <a:xfrm>
            <a:off x="9209926" y="1286839"/>
            <a:ext cx="1996611" cy="4551451"/>
          </a:xfrm>
          <a:prstGeom prst="rect">
            <a:avLst/>
          </a:pr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517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DBBA26EC-3F36-4FB6-B2EB-8010CD471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328" y="205538"/>
            <a:ext cx="9965344" cy="58890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3173B2D-E410-4950-8AC5-2AFB470259BB}"/>
              </a:ext>
            </a:extLst>
          </p:cNvPr>
          <p:cNvSpPr/>
          <p:nvPr/>
        </p:nvSpPr>
        <p:spPr>
          <a:xfrm>
            <a:off x="9179103" y="1420402"/>
            <a:ext cx="1996611" cy="4551451"/>
          </a:xfrm>
          <a:prstGeom prst="rect">
            <a:avLst/>
          </a:pr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67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E1296-C386-481D-AA66-FDC5F2983B8B}"/>
              </a:ext>
            </a:extLst>
          </p:cNvPr>
          <p:cNvSpPr>
            <a:spLocks noGrp="1"/>
          </p:cNvSpPr>
          <p:nvPr>
            <p:ph type="title"/>
          </p:nvPr>
        </p:nvSpPr>
        <p:spPr/>
        <p:txBody>
          <a:bodyPr/>
          <a:lstStyle/>
          <a:p>
            <a:r>
              <a:rPr lang="en-US" dirty="0"/>
              <a:t>Read Performance – Consumer Tricks Part 3</a:t>
            </a:r>
          </a:p>
        </p:txBody>
      </p:sp>
      <p:pic>
        <p:nvPicPr>
          <p:cNvPr id="6" name="Content Placeholder 5">
            <a:extLst>
              <a:ext uri="{FF2B5EF4-FFF2-40B4-BE49-F238E27FC236}">
                <a16:creationId xmlns:a16="http://schemas.microsoft.com/office/drawing/2014/main" id="{7965D7AF-AB9D-40D4-B319-B9AD9279DF1E}"/>
              </a:ext>
            </a:extLst>
          </p:cNvPr>
          <p:cNvPicPr>
            <a:picLocks noGrp="1" noChangeAspect="1"/>
          </p:cNvPicPr>
          <p:nvPr>
            <p:ph sz="half" idx="1"/>
          </p:nvPr>
        </p:nvPicPr>
        <p:blipFill>
          <a:blip r:embed="rId2"/>
          <a:stretch>
            <a:fillRect/>
          </a:stretch>
        </p:blipFill>
        <p:spPr>
          <a:xfrm>
            <a:off x="838200" y="2542967"/>
            <a:ext cx="5181600" cy="2916653"/>
          </a:xfrm>
        </p:spPr>
      </p:pic>
      <p:sp>
        <p:nvSpPr>
          <p:cNvPr id="4" name="Content Placeholder 3">
            <a:extLst>
              <a:ext uri="{FF2B5EF4-FFF2-40B4-BE49-F238E27FC236}">
                <a16:creationId xmlns:a16="http://schemas.microsoft.com/office/drawing/2014/main" id="{197746F0-B9AD-4EE2-8887-9C2439B98C1A}"/>
              </a:ext>
            </a:extLst>
          </p:cNvPr>
          <p:cNvSpPr>
            <a:spLocks noGrp="1"/>
          </p:cNvSpPr>
          <p:nvPr>
            <p:ph sz="half" idx="2"/>
          </p:nvPr>
        </p:nvSpPr>
        <p:spPr/>
        <p:txBody>
          <a:bodyPr/>
          <a:lstStyle/>
          <a:p>
            <a:pPr marL="342900" indent="-342900" algn="l">
              <a:lnSpc>
                <a:spcPct val="107000"/>
              </a:lnSpc>
              <a:spcBef>
                <a:spcPts val="0"/>
              </a:spcBef>
              <a:buFont typeface="Arial" panose="020B0604020202020204" pitchFamily="34" charset="0"/>
              <a:buChar char="•"/>
            </a:pPr>
            <a:r>
              <a:rPr lang="en-US" sz="2300" dirty="0">
                <a:effectLst/>
                <a:latin typeface="Calibri" panose="020F0502020204030204" pitchFamily="34" charset="0"/>
                <a:ea typeface="Calibri" panose="020F0502020204030204" pitchFamily="34" charset="0"/>
                <a:cs typeface="Times New Roman" panose="02020603050405020304" pitchFamily="18" charset="0"/>
              </a:rPr>
              <a:t>Limit use of ORDER BY statements</a:t>
            </a:r>
          </a:p>
          <a:p>
            <a:pPr marL="342900" indent="-342900" algn="l">
              <a:lnSpc>
                <a:spcPct val="107000"/>
              </a:lnSpc>
              <a:spcBef>
                <a:spcPts val="0"/>
              </a:spcBef>
              <a:buFont typeface="Arial" panose="020B0604020202020204" pitchFamily="34" charset="0"/>
              <a:buChar char="•"/>
            </a:pPr>
            <a:r>
              <a:rPr lang="en-US" sz="2300" dirty="0">
                <a:effectLst/>
                <a:latin typeface="Calibri" panose="020F0502020204030204" pitchFamily="34" charset="0"/>
                <a:ea typeface="Calibri" panose="020F0502020204030204" pitchFamily="34" charset="0"/>
                <a:cs typeface="Times New Roman" panose="02020603050405020304" pitchFamily="18" charset="0"/>
              </a:rPr>
              <a:t>ORDER BY on a specific index</a:t>
            </a:r>
          </a:p>
          <a:p>
            <a:pPr marL="342900" indent="-342900" algn="l">
              <a:lnSpc>
                <a:spcPct val="107000"/>
              </a:lnSpc>
              <a:spcBef>
                <a:spcPts val="0"/>
              </a:spcBef>
              <a:spcAft>
                <a:spcPts val="800"/>
              </a:spcAft>
              <a:buFont typeface="Arial" panose="020B0604020202020204" pitchFamily="34" charset="0"/>
              <a:buChar char="•"/>
            </a:pPr>
            <a:r>
              <a:rPr lang="en-US" sz="2300" dirty="0">
                <a:effectLst/>
                <a:latin typeface="Calibri" panose="020F0502020204030204" pitchFamily="34" charset="0"/>
                <a:ea typeface="Calibri" panose="020F0502020204030204" pitchFamily="34" charset="0"/>
                <a:cs typeface="Times New Roman" panose="02020603050405020304" pitchFamily="18" charset="0"/>
              </a:rPr>
              <a:t>Calculated fields / Sub-selects are marginally more performant than "normal" fields not in an index</a:t>
            </a:r>
          </a:p>
          <a:p>
            <a:pPr marL="1028700" lvl="1" indent="-342900" algn="l">
              <a:lnSpc>
                <a:spcPct val="107000"/>
              </a:lnSpc>
              <a:spcBef>
                <a:spcPts val="0"/>
              </a:spcBef>
              <a:spcAft>
                <a:spcPts val="800"/>
              </a:spcAft>
            </a:pPr>
            <a:r>
              <a:rPr lang="en-US" sz="2100" dirty="0">
                <a:latin typeface="Calibri" panose="020F0502020204030204" pitchFamily="34" charset="0"/>
                <a:ea typeface="Calibri" panose="020F0502020204030204" pitchFamily="34" charset="0"/>
                <a:cs typeface="Times New Roman" panose="02020603050405020304" pitchFamily="18" charset="0"/>
              </a:rPr>
              <a:t>May be based on limited dataset from Contoso</a:t>
            </a:r>
          </a:p>
          <a:p>
            <a:pPr marL="1028700" lvl="1" indent="-342900" algn="l">
              <a:lnSpc>
                <a:spcPct val="107000"/>
              </a:lnSpc>
              <a:spcBef>
                <a:spcPts val="0"/>
              </a:spcBef>
              <a:spcAft>
                <a:spcPts val="800"/>
              </a:spcAft>
            </a:pPr>
            <a:r>
              <a:rPr lang="en-US" sz="2100" dirty="0">
                <a:effectLst/>
                <a:latin typeface="Calibri" panose="020F0502020204030204" pitchFamily="34" charset="0"/>
                <a:ea typeface="Calibri" panose="020F0502020204030204" pitchFamily="34" charset="0"/>
                <a:cs typeface="Times New Roman" panose="02020603050405020304" pitchFamily="18" charset="0"/>
              </a:rPr>
              <a:t>Test for your data</a:t>
            </a:r>
          </a:p>
          <a:p>
            <a:endParaRPr lang="en-US" dirty="0"/>
          </a:p>
        </p:txBody>
      </p:sp>
    </p:spTree>
    <p:extLst>
      <p:ext uri="{BB962C8B-B14F-4D97-AF65-F5344CB8AC3E}">
        <p14:creationId xmlns:p14="http://schemas.microsoft.com/office/powerpoint/2010/main" val="3140348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975B33-3214-4B6D-A6A1-BF18515B6498}"/>
              </a:ext>
            </a:extLst>
          </p:cNvPr>
          <p:cNvSpPr>
            <a:spLocks noGrp="1"/>
          </p:cNvSpPr>
          <p:nvPr>
            <p:ph type="sldNum" sz="quarter" idx="12"/>
          </p:nvPr>
        </p:nvSpPr>
        <p:spPr/>
        <p:txBody>
          <a:bodyPr/>
          <a:lstStyle/>
          <a:p>
            <a:pPr algn="ctr"/>
            <a:fld id="{04E0C322-DB4B-498D-980C-9CE33B37AA19}" type="slidenum">
              <a:rPr lang="en-US" smtClean="0"/>
              <a:pPr algn="ctr"/>
              <a:t>33</a:t>
            </a:fld>
            <a:endParaRPr lang="en-US"/>
          </a:p>
        </p:txBody>
      </p:sp>
      <p:pic>
        <p:nvPicPr>
          <p:cNvPr id="7170" name="Picture 2">
            <a:extLst>
              <a:ext uri="{FF2B5EF4-FFF2-40B4-BE49-F238E27FC236}">
                <a16:creationId xmlns:a16="http://schemas.microsoft.com/office/drawing/2014/main" id="{A2A56E1C-B70E-45A6-9A9D-43CA82FD8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09" y="209550"/>
            <a:ext cx="10506182" cy="591848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77D5F05-9EA0-4CD2-9AF0-A34C601F83DE}"/>
              </a:ext>
            </a:extLst>
          </p:cNvPr>
          <p:cNvSpPr/>
          <p:nvPr/>
        </p:nvSpPr>
        <p:spPr>
          <a:xfrm>
            <a:off x="1664414" y="2229492"/>
            <a:ext cx="6192747" cy="3390471"/>
          </a:xfrm>
          <a:prstGeom prst="rect">
            <a:avLst/>
          </a:pr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761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847D4-5A02-4527-947C-9513E11F21C6}"/>
              </a:ext>
            </a:extLst>
          </p:cNvPr>
          <p:cNvSpPr>
            <a:spLocks noGrp="1"/>
          </p:cNvSpPr>
          <p:nvPr>
            <p:ph type="title"/>
          </p:nvPr>
        </p:nvSpPr>
        <p:spPr/>
        <p:txBody>
          <a:bodyPr/>
          <a:lstStyle/>
          <a:p>
            <a:r>
              <a:rPr lang="en-US" dirty="0"/>
              <a:t>Adding More Threads, Breaking Stuff</a:t>
            </a:r>
          </a:p>
        </p:txBody>
      </p:sp>
      <p:sp>
        <p:nvSpPr>
          <p:cNvPr id="3" name="Content Placeholder 2">
            <a:extLst>
              <a:ext uri="{FF2B5EF4-FFF2-40B4-BE49-F238E27FC236}">
                <a16:creationId xmlns:a16="http://schemas.microsoft.com/office/drawing/2014/main" id="{2D4FC724-8F97-42DB-80DB-51ECA19F588E}"/>
              </a:ext>
            </a:extLst>
          </p:cNvPr>
          <p:cNvSpPr>
            <a:spLocks noGrp="1"/>
          </p:cNvSpPr>
          <p:nvPr>
            <p:ph sz="half" idx="1"/>
          </p:nvPr>
        </p:nvSpPr>
        <p:spPr/>
        <p:txBody>
          <a:bodyPr>
            <a:normAutofit fontScale="92500" lnSpcReduction="20000"/>
          </a:bodyPr>
          <a:lstStyle/>
          <a:p>
            <a:r>
              <a:rPr lang="en-US" dirty="0"/>
              <a:t>More work means longer working times</a:t>
            </a:r>
          </a:p>
          <a:p>
            <a:r>
              <a:rPr lang="en-US" dirty="0"/>
              <a:t>Largely a CPU constrained throughput problem</a:t>
            </a:r>
          </a:p>
          <a:p>
            <a:r>
              <a:rPr lang="en-US" dirty="0"/>
              <a:t>More CPU means more speed</a:t>
            </a:r>
          </a:p>
          <a:p>
            <a:r>
              <a:rPr lang="en-US" dirty="0"/>
              <a:t>Request processing times scale linearly with thread count</a:t>
            </a:r>
          </a:p>
          <a:p>
            <a:r>
              <a:rPr lang="en-US" dirty="0"/>
              <a:t>Development, UAT and PROD could and/or will act differently</a:t>
            </a:r>
          </a:p>
          <a:p>
            <a:r>
              <a:rPr lang="en-US" u="sng" dirty="0"/>
              <a:t>Don't do this</a:t>
            </a:r>
          </a:p>
        </p:txBody>
      </p:sp>
      <p:pic>
        <p:nvPicPr>
          <p:cNvPr id="6" name="Content Placeholder 5">
            <a:extLst>
              <a:ext uri="{FF2B5EF4-FFF2-40B4-BE49-F238E27FC236}">
                <a16:creationId xmlns:a16="http://schemas.microsoft.com/office/drawing/2014/main" id="{F33B3501-CC99-4366-9BC2-78FFD1A7D151}"/>
              </a:ext>
            </a:extLst>
          </p:cNvPr>
          <p:cNvPicPr>
            <a:picLocks noGrp="1" noChangeAspect="1"/>
          </p:cNvPicPr>
          <p:nvPr>
            <p:ph sz="half" idx="2"/>
          </p:nvPr>
        </p:nvPicPr>
        <p:blipFill>
          <a:blip r:embed="rId2"/>
          <a:stretch>
            <a:fillRect/>
          </a:stretch>
        </p:blipFill>
        <p:spPr>
          <a:xfrm>
            <a:off x="6172200" y="2542967"/>
            <a:ext cx="5181600" cy="2916653"/>
          </a:xfrm>
        </p:spPr>
      </p:pic>
    </p:spTree>
    <p:extLst>
      <p:ext uri="{BB962C8B-B14F-4D97-AF65-F5344CB8AC3E}">
        <p14:creationId xmlns:p14="http://schemas.microsoft.com/office/powerpoint/2010/main" val="1854701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9DC232-A9C0-4B44-A33E-9910EC5A14AF}"/>
              </a:ext>
            </a:extLst>
          </p:cNvPr>
          <p:cNvSpPr>
            <a:spLocks noGrp="1"/>
          </p:cNvSpPr>
          <p:nvPr>
            <p:ph type="sldNum" sz="quarter" idx="12"/>
          </p:nvPr>
        </p:nvSpPr>
        <p:spPr/>
        <p:txBody>
          <a:bodyPr/>
          <a:lstStyle/>
          <a:p>
            <a:pPr algn="ctr"/>
            <a:fld id="{04E0C322-DB4B-498D-980C-9CE33B37AA19}" type="slidenum">
              <a:rPr lang="en-US" smtClean="0"/>
              <a:pPr algn="ctr"/>
              <a:t>35</a:t>
            </a:fld>
            <a:endParaRPr lang="en-US"/>
          </a:p>
        </p:txBody>
      </p:sp>
      <p:pic>
        <p:nvPicPr>
          <p:cNvPr id="10242" name="Picture 2">
            <a:extLst>
              <a:ext uri="{FF2B5EF4-FFF2-40B4-BE49-F238E27FC236}">
                <a16:creationId xmlns:a16="http://schemas.microsoft.com/office/drawing/2014/main" id="{C83F5B67-BCE2-48D3-98C9-ACB89038E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676" y="1156854"/>
            <a:ext cx="10112648" cy="4544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917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96F695-9312-4D5A-BBBA-CBA0F1FF488E}"/>
              </a:ext>
            </a:extLst>
          </p:cNvPr>
          <p:cNvSpPr>
            <a:spLocks noGrp="1"/>
          </p:cNvSpPr>
          <p:nvPr>
            <p:ph type="sldNum" sz="quarter" idx="12"/>
          </p:nvPr>
        </p:nvSpPr>
        <p:spPr/>
        <p:txBody>
          <a:bodyPr/>
          <a:lstStyle/>
          <a:p>
            <a:pPr algn="ctr"/>
            <a:fld id="{04E0C322-DB4B-498D-980C-9CE33B37AA19}" type="slidenum">
              <a:rPr lang="en-US" smtClean="0"/>
              <a:pPr algn="ctr"/>
              <a:t>36</a:t>
            </a:fld>
            <a:endParaRPr lang="en-US"/>
          </a:p>
        </p:txBody>
      </p:sp>
      <p:pic>
        <p:nvPicPr>
          <p:cNvPr id="11" name="Picture 10">
            <a:extLst>
              <a:ext uri="{FF2B5EF4-FFF2-40B4-BE49-F238E27FC236}">
                <a16:creationId xmlns:a16="http://schemas.microsoft.com/office/drawing/2014/main" id="{93357DB2-A301-4EA2-A8F6-C2456A34D185}"/>
              </a:ext>
            </a:extLst>
          </p:cNvPr>
          <p:cNvPicPr>
            <a:picLocks noChangeAspect="1"/>
          </p:cNvPicPr>
          <p:nvPr/>
        </p:nvPicPr>
        <p:blipFill>
          <a:blip r:embed="rId3"/>
          <a:stretch>
            <a:fillRect/>
          </a:stretch>
        </p:blipFill>
        <p:spPr>
          <a:xfrm>
            <a:off x="1596000" y="752809"/>
            <a:ext cx="9000000" cy="5352381"/>
          </a:xfrm>
          <a:prstGeom prst="rect">
            <a:avLst/>
          </a:prstGeom>
        </p:spPr>
      </p:pic>
    </p:spTree>
    <p:extLst>
      <p:ext uri="{BB962C8B-B14F-4D97-AF65-F5344CB8AC3E}">
        <p14:creationId xmlns:p14="http://schemas.microsoft.com/office/powerpoint/2010/main" val="2450845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22DB3-32ED-45E6-8429-ECFEE0B17F11}"/>
              </a:ext>
            </a:extLst>
          </p:cNvPr>
          <p:cNvSpPr>
            <a:spLocks noGrp="1"/>
          </p:cNvSpPr>
          <p:nvPr>
            <p:ph type="title"/>
          </p:nvPr>
        </p:nvSpPr>
        <p:spPr/>
        <p:txBody>
          <a:bodyPr/>
          <a:lstStyle/>
          <a:p>
            <a:r>
              <a:rPr lang="en-US" dirty="0"/>
              <a:t>Read performance – EXPAND()</a:t>
            </a:r>
          </a:p>
        </p:txBody>
      </p:sp>
      <p:sp>
        <p:nvSpPr>
          <p:cNvPr id="4" name="Content Placeholder 3">
            <a:extLst>
              <a:ext uri="{FF2B5EF4-FFF2-40B4-BE49-F238E27FC236}">
                <a16:creationId xmlns:a16="http://schemas.microsoft.com/office/drawing/2014/main" id="{F2B088CA-D95A-4888-A1B6-B5D700850F34}"/>
              </a:ext>
            </a:extLst>
          </p:cNvPr>
          <p:cNvSpPr>
            <a:spLocks noGrp="1"/>
          </p:cNvSpPr>
          <p:nvPr>
            <p:ph sz="half" idx="2"/>
          </p:nvPr>
        </p:nvSpPr>
        <p:spPr/>
        <p:txBody>
          <a:bodyPr/>
          <a:lstStyle/>
          <a:p>
            <a:pPr marL="114300" indent="-342900">
              <a:lnSpc>
                <a:spcPct val="107000"/>
              </a:lnSpc>
              <a:spcBef>
                <a:spcPts val="0"/>
              </a:spcBef>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What is EXPAND()?</a:t>
            </a:r>
          </a:p>
          <a:p>
            <a:pPr marL="114300" indent="-342900">
              <a:lnSpc>
                <a:spcPct val="107000"/>
              </a:lnSpc>
              <a:spcBef>
                <a:spcPts val="0"/>
              </a:spcBef>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Slower on T1 compared to doing 2 requests</a:t>
            </a:r>
          </a:p>
          <a:p>
            <a:pPr marL="114300" indent="-342900">
              <a:lnSpc>
                <a:spcPct val="107000"/>
              </a:lnSpc>
              <a:spcBef>
                <a:spcPts val="0"/>
              </a:spcBef>
              <a:spcAft>
                <a:spcPts val="80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Faster T2+ compared to doing 2 requests</a:t>
            </a:r>
          </a:p>
          <a:p>
            <a:endParaRPr lang="en-US" dirty="0"/>
          </a:p>
        </p:txBody>
      </p:sp>
      <p:pic>
        <p:nvPicPr>
          <p:cNvPr id="3074" name="Picture 2">
            <a:extLst>
              <a:ext uri="{FF2B5EF4-FFF2-40B4-BE49-F238E27FC236}">
                <a16:creationId xmlns:a16="http://schemas.microsoft.com/office/drawing/2014/main" id="{65F5652E-0E3C-4F2D-B29D-63591E883A9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843087" y="2415381"/>
            <a:ext cx="317182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0420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BCA93-1591-4877-865D-CF3E3AE489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5BD183B-44BD-4C8A-BF19-84EB4A5A70EE}"/>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EFEC08E3-A22B-4967-B217-64DC617F1D17}"/>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4D210532-FE5E-4F59-95EB-7D307BCB099E}"/>
              </a:ext>
            </a:extLst>
          </p:cNvPr>
          <p:cNvPicPr>
            <a:picLocks noChangeAspect="1"/>
          </p:cNvPicPr>
          <p:nvPr/>
        </p:nvPicPr>
        <p:blipFill>
          <a:blip r:embed="rId2"/>
          <a:stretch>
            <a:fillRect/>
          </a:stretch>
        </p:blipFill>
        <p:spPr>
          <a:xfrm>
            <a:off x="2414428" y="536128"/>
            <a:ext cx="8175002" cy="5422751"/>
          </a:xfrm>
          <a:prstGeom prst="rect">
            <a:avLst/>
          </a:prstGeom>
        </p:spPr>
      </p:pic>
      <p:sp>
        <p:nvSpPr>
          <p:cNvPr id="6" name="Arrow: Down 5">
            <a:extLst>
              <a:ext uri="{FF2B5EF4-FFF2-40B4-BE49-F238E27FC236}">
                <a16:creationId xmlns:a16="http://schemas.microsoft.com/office/drawing/2014/main" id="{01FD83CB-9A57-41C6-A2F6-27AEE3DA34DA}"/>
              </a:ext>
            </a:extLst>
          </p:cNvPr>
          <p:cNvSpPr/>
          <p:nvPr/>
        </p:nvSpPr>
        <p:spPr>
          <a:xfrm rot="16200000">
            <a:off x="2069953" y="2746769"/>
            <a:ext cx="447757" cy="91670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Down 6">
            <a:extLst>
              <a:ext uri="{FF2B5EF4-FFF2-40B4-BE49-F238E27FC236}">
                <a16:creationId xmlns:a16="http://schemas.microsoft.com/office/drawing/2014/main" id="{5C194E8D-301F-4323-88AA-B35A9A9036A9}"/>
              </a:ext>
            </a:extLst>
          </p:cNvPr>
          <p:cNvSpPr/>
          <p:nvPr/>
        </p:nvSpPr>
        <p:spPr>
          <a:xfrm rot="16200000">
            <a:off x="1884532" y="496639"/>
            <a:ext cx="447757" cy="91670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616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55566-BB22-4843-B74A-CD9476515472}"/>
              </a:ext>
            </a:extLst>
          </p:cNvPr>
          <p:cNvSpPr>
            <a:spLocks noGrp="1"/>
          </p:cNvSpPr>
          <p:nvPr>
            <p:ph type="title"/>
          </p:nvPr>
        </p:nvSpPr>
        <p:spPr/>
        <p:txBody>
          <a:bodyPr/>
          <a:lstStyle/>
          <a:p>
            <a:r>
              <a:rPr lang="en-US" dirty="0"/>
              <a:t>DEV</a:t>
            </a:r>
          </a:p>
        </p:txBody>
      </p:sp>
      <p:sp>
        <p:nvSpPr>
          <p:cNvPr id="5" name="Content Placeholder 4">
            <a:extLst>
              <a:ext uri="{FF2B5EF4-FFF2-40B4-BE49-F238E27FC236}">
                <a16:creationId xmlns:a16="http://schemas.microsoft.com/office/drawing/2014/main" id="{CE91952D-D148-4F30-8F5D-21B01236C2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B0F1467-BE6B-4DA3-917E-88FCE6C1AD09}"/>
              </a:ext>
            </a:extLst>
          </p:cNvPr>
          <p:cNvSpPr>
            <a:spLocks noGrp="1"/>
          </p:cNvSpPr>
          <p:nvPr>
            <p:ph type="sldNum" sz="quarter" idx="12"/>
          </p:nvPr>
        </p:nvSpPr>
        <p:spPr/>
        <p:txBody>
          <a:bodyPr/>
          <a:lstStyle/>
          <a:p>
            <a:pPr algn="ctr"/>
            <a:fld id="{04E0C322-DB4B-498D-980C-9CE33B37AA19}" type="slidenum">
              <a:rPr lang="en-US" smtClean="0"/>
              <a:pPr algn="ctr"/>
              <a:t>39</a:t>
            </a:fld>
            <a:endParaRPr lang="en-US"/>
          </a:p>
        </p:txBody>
      </p:sp>
      <p:pic>
        <p:nvPicPr>
          <p:cNvPr id="3" name="Picture 2">
            <a:extLst>
              <a:ext uri="{FF2B5EF4-FFF2-40B4-BE49-F238E27FC236}">
                <a16:creationId xmlns:a16="http://schemas.microsoft.com/office/drawing/2014/main" id="{6EF89D26-CB7B-498C-8ACF-96B0BB2E1321}"/>
              </a:ext>
            </a:extLst>
          </p:cNvPr>
          <p:cNvPicPr>
            <a:picLocks noChangeAspect="1"/>
          </p:cNvPicPr>
          <p:nvPr/>
        </p:nvPicPr>
        <p:blipFill>
          <a:blip r:embed="rId3"/>
          <a:stretch>
            <a:fillRect/>
          </a:stretch>
        </p:blipFill>
        <p:spPr>
          <a:xfrm>
            <a:off x="2763748" y="1646238"/>
            <a:ext cx="6386767" cy="3837484"/>
          </a:xfrm>
          <a:prstGeom prst="rect">
            <a:avLst/>
          </a:prstGeom>
        </p:spPr>
      </p:pic>
    </p:spTree>
    <p:extLst>
      <p:ext uri="{BB962C8B-B14F-4D97-AF65-F5344CB8AC3E}">
        <p14:creationId xmlns:p14="http://schemas.microsoft.com/office/powerpoint/2010/main" val="2602542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45047-669F-4531-9BC4-F17969BC60C8}"/>
              </a:ext>
            </a:extLst>
          </p:cNvPr>
          <p:cNvSpPr>
            <a:spLocks noGrp="1"/>
          </p:cNvSpPr>
          <p:nvPr>
            <p:ph type="title"/>
          </p:nvPr>
        </p:nvSpPr>
        <p:spPr/>
        <p:txBody>
          <a:bodyPr/>
          <a:lstStyle/>
          <a:p>
            <a:r>
              <a:rPr lang="en-US"/>
              <a:t>Nathan Clouse</a:t>
            </a:r>
          </a:p>
        </p:txBody>
      </p:sp>
      <p:sp>
        <p:nvSpPr>
          <p:cNvPr id="7" name="Content Placeholder 6">
            <a:extLst>
              <a:ext uri="{FF2B5EF4-FFF2-40B4-BE49-F238E27FC236}">
                <a16:creationId xmlns:a16="http://schemas.microsoft.com/office/drawing/2014/main" id="{522B7C6D-F75F-47B8-9D18-659BD9CA9DA4}"/>
              </a:ext>
            </a:extLst>
          </p:cNvPr>
          <p:cNvSpPr>
            <a:spLocks noGrp="1"/>
          </p:cNvSpPr>
          <p:nvPr>
            <p:ph sz="half" idx="1"/>
          </p:nvPr>
        </p:nvSpPr>
        <p:spPr/>
        <p:txBody>
          <a:bodyPr/>
          <a:lstStyle/>
          <a:p>
            <a:r>
              <a:rPr lang="en-US" sz="2800">
                <a:solidFill>
                  <a:schemeClr val="tx1"/>
                </a:solidFill>
              </a:rPr>
              <a:t>Technical Architect </a:t>
            </a:r>
            <a:br>
              <a:rPr lang="en-US" sz="2800">
                <a:solidFill>
                  <a:schemeClr val="tx1"/>
                </a:solidFill>
              </a:rPr>
            </a:br>
            <a:r>
              <a:rPr lang="en-US" sz="2800" err="1">
                <a:solidFill>
                  <a:schemeClr val="tx1"/>
                </a:solidFill>
              </a:rPr>
              <a:t>enVista</a:t>
            </a:r>
            <a:r>
              <a:rPr lang="en-US" sz="2800">
                <a:solidFill>
                  <a:schemeClr val="tx1"/>
                </a:solidFill>
              </a:rPr>
              <a:t> Corp.</a:t>
            </a:r>
          </a:p>
          <a:p>
            <a:r>
              <a:rPr lang="en-US" sz="2800">
                <a:solidFill>
                  <a:schemeClr val="tx1"/>
                </a:solidFill>
              </a:rPr>
              <a:t>Microsoft Business Applications MVP</a:t>
            </a:r>
          </a:p>
          <a:p>
            <a:r>
              <a:rPr lang="en-US" sz="2800">
                <a:solidFill>
                  <a:schemeClr val="tx1"/>
                </a:solidFill>
                <a:hlinkClick r:id="rId2"/>
              </a:rPr>
              <a:t>nclouse@envistacorp.com</a:t>
            </a:r>
            <a:endParaRPr lang="en-US" sz="2800">
              <a:solidFill>
                <a:schemeClr val="tx1"/>
              </a:solidFill>
            </a:endParaRPr>
          </a:p>
          <a:p>
            <a:r>
              <a:rPr lang="en-US" sz="2800">
                <a:hlinkClick r:id="rId3"/>
              </a:rPr>
              <a:t>www.atomicax.com</a:t>
            </a:r>
            <a:endParaRPr lang="en-US" sz="2800"/>
          </a:p>
          <a:p>
            <a:r>
              <a:rPr lang="en-US" sz="2800"/>
              <a:t>@NathanClouseAX</a:t>
            </a:r>
          </a:p>
        </p:txBody>
      </p:sp>
      <p:sp>
        <p:nvSpPr>
          <p:cNvPr id="8" name="Content Placeholder 7">
            <a:extLst>
              <a:ext uri="{FF2B5EF4-FFF2-40B4-BE49-F238E27FC236}">
                <a16:creationId xmlns:a16="http://schemas.microsoft.com/office/drawing/2014/main" id="{34C5CEF0-CA7C-44B2-B36C-7D62FF4D5470}"/>
              </a:ext>
            </a:extLst>
          </p:cNvPr>
          <p:cNvSpPr>
            <a:spLocks noGrp="1"/>
          </p:cNvSpPr>
          <p:nvPr>
            <p:ph sz="half" idx="2"/>
          </p:nvPr>
        </p:nvSpPr>
        <p:spPr/>
        <p:txBody>
          <a:bodyPr/>
          <a:lstStyle/>
          <a:p>
            <a:endParaRPr lang="en-US"/>
          </a:p>
        </p:txBody>
      </p:sp>
      <p:sp>
        <p:nvSpPr>
          <p:cNvPr id="5" name="Footer Placeholder 5">
            <a:extLst>
              <a:ext uri="{FF2B5EF4-FFF2-40B4-BE49-F238E27FC236}">
                <a16:creationId xmlns:a16="http://schemas.microsoft.com/office/drawing/2014/main" id="{DC22291E-EA0F-425D-BC09-2F67AB9FBA25}"/>
              </a:ext>
            </a:extLst>
          </p:cNvPr>
          <p:cNvSpPr>
            <a:spLocks noGrp="1"/>
          </p:cNvSpPr>
          <p:nvPr>
            <p:ph type="ftr" sz="quarter" idx="11"/>
          </p:nvPr>
        </p:nvSpPr>
        <p:spPr>
          <a:prstGeom prst="rect">
            <a:avLst/>
          </a:prstGeom>
        </p:spPr>
        <p:txBody>
          <a:bodyPr/>
          <a:lstStyle/>
          <a:p>
            <a:r>
              <a:rPr lang="en-US"/>
              <a:t>© 2021 Dynamic Communities</a:t>
            </a:r>
          </a:p>
        </p:txBody>
      </p:sp>
      <p:sp>
        <p:nvSpPr>
          <p:cNvPr id="6" name="Slide Number Placeholder 6">
            <a:extLst>
              <a:ext uri="{FF2B5EF4-FFF2-40B4-BE49-F238E27FC236}">
                <a16:creationId xmlns:a16="http://schemas.microsoft.com/office/drawing/2014/main" id="{25DE8F28-7CDF-4369-BE66-D5C99D3D348F}"/>
              </a:ext>
            </a:extLst>
          </p:cNvPr>
          <p:cNvSpPr>
            <a:spLocks noGrp="1"/>
          </p:cNvSpPr>
          <p:nvPr>
            <p:ph type="sldNum" sz="quarter" idx="12"/>
          </p:nvPr>
        </p:nvSpPr>
        <p:spPr>
          <a:prstGeom prst="rect">
            <a:avLst/>
          </a:prstGeom>
        </p:spPr>
        <p:txBody>
          <a:bodyPr/>
          <a:lstStyle/>
          <a:p>
            <a:fld id="{590403FA-560B-4B1E-8707-5C73BEE2BB8C}" type="slidenum">
              <a:rPr lang="en-US" smtClean="0"/>
              <a:t>4</a:t>
            </a:fld>
            <a:endParaRPr lang="en-US"/>
          </a:p>
        </p:txBody>
      </p:sp>
      <p:pic>
        <p:nvPicPr>
          <p:cNvPr id="9" name="Picture 8">
            <a:extLst>
              <a:ext uri="{FF2B5EF4-FFF2-40B4-BE49-F238E27FC236}">
                <a16:creationId xmlns:a16="http://schemas.microsoft.com/office/drawing/2014/main" id="{F65E8590-14F8-49AD-BBE9-ED82498F8132}"/>
              </a:ext>
            </a:extLst>
          </p:cNvPr>
          <p:cNvPicPr>
            <a:picLocks noChangeAspect="1"/>
          </p:cNvPicPr>
          <p:nvPr/>
        </p:nvPicPr>
        <p:blipFill>
          <a:blip r:embed="rId4"/>
          <a:stretch>
            <a:fillRect/>
          </a:stretch>
        </p:blipFill>
        <p:spPr>
          <a:xfrm>
            <a:off x="7715642" y="2208240"/>
            <a:ext cx="1924050" cy="2441520"/>
          </a:xfrm>
          <a:prstGeom prst="rect">
            <a:avLst/>
          </a:prstGeom>
        </p:spPr>
      </p:pic>
    </p:spTree>
    <p:extLst>
      <p:ext uri="{BB962C8B-B14F-4D97-AF65-F5344CB8AC3E}">
        <p14:creationId xmlns:p14="http://schemas.microsoft.com/office/powerpoint/2010/main" val="21881289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83C1C-96CA-429A-BA93-974D6CC7EFD1}"/>
              </a:ext>
            </a:extLst>
          </p:cNvPr>
          <p:cNvSpPr>
            <a:spLocks noGrp="1"/>
          </p:cNvSpPr>
          <p:nvPr>
            <p:ph type="title"/>
          </p:nvPr>
        </p:nvSpPr>
        <p:spPr/>
        <p:txBody>
          <a:bodyPr/>
          <a:lstStyle/>
          <a:p>
            <a:r>
              <a:rPr lang="en-US" dirty="0"/>
              <a:t>UAT</a:t>
            </a:r>
          </a:p>
        </p:txBody>
      </p:sp>
      <p:sp>
        <p:nvSpPr>
          <p:cNvPr id="3" name="Content Placeholder 2">
            <a:extLst>
              <a:ext uri="{FF2B5EF4-FFF2-40B4-BE49-F238E27FC236}">
                <a16:creationId xmlns:a16="http://schemas.microsoft.com/office/drawing/2014/main" id="{A4953428-6C20-4F56-AFD3-A02DFCAE290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B0F1467-BE6B-4DA3-917E-88FCE6C1AD09}"/>
              </a:ext>
            </a:extLst>
          </p:cNvPr>
          <p:cNvSpPr>
            <a:spLocks noGrp="1"/>
          </p:cNvSpPr>
          <p:nvPr>
            <p:ph type="sldNum" sz="quarter" idx="12"/>
          </p:nvPr>
        </p:nvSpPr>
        <p:spPr/>
        <p:txBody>
          <a:bodyPr/>
          <a:lstStyle/>
          <a:p>
            <a:pPr algn="ctr"/>
            <a:fld id="{04E0C322-DB4B-498D-980C-9CE33B37AA19}" type="slidenum">
              <a:rPr lang="en-US" smtClean="0"/>
              <a:pPr algn="ctr"/>
              <a:t>40</a:t>
            </a:fld>
            <a:endParaRPr lang="en-US"/>
          </a:p>
        </p:txBody>
      </p:sp>
      <p:pic>
        <p:nvPicPr>
          <p:cNvPr id="12290" name="Picture 2">
            <a:extLst>
              <a:ext uri="{FF2B5EF4-FFF2-40B4-BE49-F238E27FC236}">
                <a16:creationId xmlns:a16="http://schemas.microsoft.com/office/drawing/2014/main" id="{69E5D9CE-80C8-4FE4-AD62-07020E6FB1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1411" y="825830"/>
            <a:ext cx="7377699" cy="5061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928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3C270F-1FC1-472D-9789-866A2976229C}"/>
              </a:ext>
            </a:extLst>
          </p:cNvPr>
          <p:cNvSpPr>
            <a:spLocks noGrp="1"/>
          </p:cNvSpPr>
          <p:nvPr>
            <p:ph type="title"/>
          </p:nvPr>
        </p:nvSpPr>
        <p:spPr/>
        <p:txBody>
          <a:bodyPr/>
          <a:lstStyle/>
          <a:p>
            <a:r>
              <a:rPr lang="en-US" dirty="0"/>
              <a:t>Pagination</a:t>
            </a:r>
          </a:p>
        </p:txBody>
      </p:sp>
      <p:sp>
        <p:nvSpPr>
          <p:cNvPr id="4" name="Content Placeholder 3">
            <a:extLst>
              <a:ext uri="{FF2B5EF4-FFF2-40B4-BE49-F238E27FC236}">
                <a16:creationId xmlns:a16="http://schemas.microsoft.com/office/drawing/2014/main" id="{AD679648-D64C-4661-9554-30803336AB92}"/>
              </a:ext>
            </a:extLst>
          </p:cNvPr>
          <p:cNvSpPr>
            <a:spLocks noGrp="1"/>
          </p:cNvSpPr>
          <p:nvPr>
            <p:ph sz="half" idx="1"/>
          </p:nvPr>
        </p:nvSpPr>
        <p:spPr/>
        <p:txBody>
          <a:bodyPr/>
          <a:lstStyle/>
          <a:p>
            <a:r>
              <a:rPr lang="en-US" dirty="0"/>
              <a:t>What </a:t>
            </a:r>
            <a:r>
              <a:rPr lang="en-US"/>
              <a:t>is pagination?</a:t>
            </a:r>
          </a:p>
          <a:p>
            <a:r>
              <a:rPr lang="en-US" dirty="0"/>
              <a:t>2 Methods</a:t>
            </a:r>
          </a:p>
          <a:p>
            <a:r>
              <a:rPr lang="en-US" dirty="0"/>
              <a:t>Skip and Take</a:t>
            </a:r>
          </a:p>
          <a:p>
            <a:pPr lvl="1"/>
            <a:r>
              <a:rPr lang="en-US" dirty="0"/>
              <a:t>Take x while skipping y</a:t>
            </a:r>
          </a:p>
          <a:p>
            <a:pPr lvl="1"/>
            <a:r>
              <a:rPr lang="en-US" dirty="0"/>
              <a:t>Take 10000, skip (offset)</a:t>
            </a:r>
          </a:p>
          <a:p>
            <a:r>
              <a:rPr lang="en-US" dirty="0"/>
              <a:t>Continuation</a:t>
            </a:r>
          </a:p>
          <a:p>
            <a:pPr lvl="1"/>
            <a:r>
              <a:rPr lang="en-US" dirty="0"/>
              <a:t>Each page has a link to the next</a:t>
            </a:r>
          </a:p>
          <a:p>
            <a:pPr lvl="1"/>
            <a:r>
              <a:rPr lang="en-US" dirty="0"/>
              <a:t>This follows that link</a:t>
            </a:r>
          </a:p>
        </p:txBody>
      </p:sp>
      <p:pic>
        <p:nvPicPr>
          <p:cNvPr id="4098" name="Picture 2" descr="DOOM Director Says The Team Has &amp;quot;Bantered&amp;quot; With Nintendo Asking For Doomguy  In Smash Bros. - Nintendo Life">
            <a:extLst>
              <a:ext uri="{FF2B5EF4-FFF2-40B4-BE49-F238E27FC236}">
                <a16:creationId xmlns:a16="http://schemas.microsoft.com/office/drawing/2014/main" id="{591547CB-7905-4BDE-8065-A4FB3F6C3CE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543969"/>
            <a:ext cx="518160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120153"/>
      </p:ext>
    </p:extLst>
  </p:cSld>
  <p:clrMapOvr>
    <a:masterClrMapping/>
  </p:clrMapOvr>
  <mc:AlternateContent xmlns:mc="http://schemas.openxmlformats.org/markup-compatibility/2006" xmlns:p14="http://schemas.microsoft.com/office/powerpoint/2010/main">
    <mc:Choice Requires="p14">
      <p:transition spd="slow" p14:dur="2000" advTm="35480"/>
    </mc:Choice>
    <mc:Fallback xmlns="">
      <p:transition spd="slow" advTm="3548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5B951-C1E1-42BE-B0F2-CA4FF1251177}"/>
              </a:ext>
            </a:extLst>
          </p:cNvPr>
          <p:cNvSpPr>
            <a:spLocks noGrp="1"/>
          </p:cNvSpPr>
          <p:nvPr>
            <p:ph type="title"/>
          </p:nvPr>
        </p:nvSpPr>
        <p:spPr/>
        <p:txBody>
          <a:bodyPr/>
          <a:lstStyle/>
          <a:p>
            <a:r>
              <a:rPr lang="en-US" dirty="0"/>
              <a:t>Cross Company</a:t>
            </a:r>
          </a:p>
        </p:txBody>
      </p:sp>
      <p:sp>
        <p:nvSpPr>
          <p:cNvPr id="5" name="Content Placeholder 4">
            <a:extLst>
              <a:ext uri="{FF2B5EF4-FFF2-40B4-BE49-F238E27FC236}">
                <a16:creationId xmlns:a16="http://schemas.microsoft.com/office/drawing/2014/main" id="{8D9F2E66-A4E7-40DC-BC66-79EC6A2264FB}"/>
              </a:ext>
            </a:extLst>
          </p:cNvPr>
          <p:cNvSpPr>
            <a:spLocks noGrp="1"/>
          </p:cNvSpPr>
          <p:nvPr>
            <p:ph sz="half" idx="2"/>
          </p:nvPr>
        </p:nvSpPr>
        <p:spPr/>
        <p:txBody>
          <a:bodyPr/>
          <a:lstStyle/>
          <a:p>
            <a:r>
              <a:rPr lang="en-US" dirty="0"/>
              <a:t>Get data from ALL legal entities</a:t>
            </a:r>
          </a:p>
          <a:p>
            <a:r>
              <a:rPr lang="en-US" dirty="0"/>
              <a:t>Authentication tied to user</a:t>
            </a:r>
          </a:p>
          <a:p>
            <a:r>
              <a:rPr lang="en-US" dirty="0"/>
              <a:t>User tied to company</a:t>
            </a:r>
          </a:p>
          <a:p>
            <a:endParaRPr lang="en-US" dirty="0"/>
          </a:p>
        </p:txBody>
      </p:sp>
      <p:pic>
        <p:nvPicPr>
          <p:cNvPr id="8" name="Content Placeholder 7">
            <a:extLst>
              <a:ext uri="{FF2B5EF4-FFF2-40B4-BE49-F238E27FC236}">
                <a16:creationId xmlns:a16="http://schemas.microsoft.com/office/drawing/2014/main" id="{196B2D88-2359-42F0-89AE-8A0DAE2E157F}"/>
              </a:ext>
            </a:extLst>
          </p:cNvPr>
          <p:cNvPicPr>
            <a:picLocks noGrp="1" noChangeAspect="1"/>
          </p:cNvPicPr>
          <p:nvPr>
            <p:ph sz="half" idx="1"/>
          </p:nvPr>
        </p:nvPicPr>
        <p:blipFill>
          <a:blip r:embed="rId2"/>
          <a:stretch>
            <a:fillRect/>
          </a:stretch>
        </p:blipFill>
        <p:spPr>
          <a:xfrm>
            <a:off x="119726" y="2671281"/>
            <a:ext cx="5809274" cy="2334775"/>
          </a:xfrm>
          <a:prstGeom prst="rect">
            <a:avLst/>
          </a:prstGeom>
        </p:spPr>
      </p:pic>
    </p:spTree>
    <p:extLst>
      <p:ext uri="{BB962C8B-B14F-4D97-AF65-F5344CB8AC3E}">
        <p14:creationId xmlns:p14="http://schemas.microsoft.com/office/powerpoint/2010/main" val="2449057944"/>
      </p:ext>
    </p:extLst>
  </p:cSld>
  <p:clrMapOvr>
    <a:masterClrMapping/>
  </p:clrMapOvr>
  <mc:AlternateContent xmlns:mc="http://schemas.openxmlformats.org/markup-compatibility/2006" xmlns:p14="http://schemas.microsoft.com/office/powerpoint/2010/main">
    <mc:Choice Requires="p14">
      <p:transition spd="slow" p14:dur="2000" advTm="35415"/>
    </mc:Choice>
    <mc:Fallback xmlns="">
      <p:transition spd="slow" advTm="35415"/>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299CB0-CDE8-464D-999F-62BC42389D45}"/>
              </a:ext>
            </a:extLst>
          </p:cNvPr>
          <p:cNvSpPr>
            <a:spLocks noGrp="1"/>
          </p:cNvSpPr>
          <p:nvPr>
            <p:ph type="title"/>
          </p:nvPr>
        </p:nvSpPr>
        <p:spPr/>
        <p:txBody>
          <a:bodyPr/>
          <a:lstStyle/>
          <a:p>
            <a:r>
              <a:rPr lang="en-US" dirty="0"/>
              <a:t>Read Performance -  Simplicity</a:t>
            </a:r>
          </a:p>
        </p:txBody>
      </p:sp>
      <p:sp>
        <p:nvSpPr>
          <p:cNvPr id="4" name="Content Placeholder 3">
            <a:extLst>
              <a:ext uri="{FF2B5EF4-FFF2-40B4-BE49-F238E27FC236}">
                <a16:creationId xmlns:a16="http://schemas.microsoft.com/office/drawing/2014/main" id="{574D7269-40EE-49F8-8980-7D8ECD0880D2}"/>
              </a:ext>
            </a:extLst>
          </p:cNvPr>
          <p:cNvSpPr>
            <a:spLocks noGrp="1"/>
          </p:cNvSpPr>
          <p:nvPr>
            <p:ph sz="half" idx="1"/>
          </p:nvPr>
        </p:nvSpPr>
        <p:spPr/>
        <p:txBody>
          <a:bodyPr>
            <a:normAutofit/>
          </a:bodyPr>
          <a:lstStyle/>
          <a:p>
            <a:r>
              <a:rPr lang="en-US" dirty="0"/>
              <a:t>May have to copy/paste OOTB entities and remove features for performance</a:t>
            </a:r>
          </a:p>
          <a:p>
            <a:pPr lvl="1"/>
            <a:r>
              <a:rPr lang="en-US" dirty="0"/>
              <a:t>“Chop Out” what you don’t need</a:t>
            </a:r>
          </a:p>
          <a:p>
            <a:pPr lvl="1"/>
            <a:r>
              <a:rPr lang="en-US" dirty="0"/>
              <a:t>Build your own based on needs</a:t>
            </a:r>
          </a:p>
          <a:p>
            <a:r>
              <a:rPr lang="en-US" dirty="0"/>
              <a:t>Must reconcile changes with each release</a:t>
            </a:r>
          </a:p>
          <a:p>
            <a:r>
              <a:rPr lang="en-US" dirty="0"/>
              <a:t>Complete control</a:t>
            </a:r>
          </a:p>
        </p:txBody>
      </p:sp>
      <p:pic>
        <p:nvPicPr>
          <p:cNvPr id="5122" name="Picture 2" descr="Mega Man (character) | MMKB | Fandom">
            <a:extLst>
              <a:ext uri="{FF2B5EF4-FFF2-40B4-BE49-F238E27FC236}">
                <a16:creationId xmlns:a16="http://schemas.microsoft.com/office/drawing/2014/main" id="{665B9924-1B47-45DE-A1AD-6C2319F9A70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089281" y="1825625"/>
            <a:ext cx="334743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292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B45A03-DD4B-44C9-86BE-AEFABCEF10A4}"/>
              </a:ext>
            </a:extLst>
          </p:cNvPr>
          <p:cNvSpPr>
            <a:spLocks noGrp="1"/>
          </p:cNvSpPr>
          <p:nvPr>
            <p:ph type="sldNum" sz="quarter" idx="12"/>
          </p:nvPr>
        </p:nvSpPr>
        <p:spPr/>
        <p:txBody>
          <a:bodyPr/>
          <a:lstStyle/>
          <a:p>
            <a:pPr algn="ctr"/>
            <a:fld id="{04E0C322-DB4B-498D-980C-9CE33B37AA19}" type="slidenum">
              <a:rPr lang="en-US" smtClean="0"/>
              <a:pPr algn="ctr"/>
              <a:t>44</a:t>
            </a:fld>
            <a:endParaRPr lang="en-US"/>
          </a:p>
        </p:txBody>
      </p:sp>
      <p:pic>
        <p:nvPicPr>
          <p:cNvPr id="11" name="Picture 10">
            <a:extLst>
              <a:ext uri="{FF2B5EF4-FFF2-40B4-BE49-F238E27FC236}">
                <a16:creationId xmlns:a16="http://schemas.microsoft.com/office/drawing/2014/main" id="{E0F05D9E-BEE2-45FD-8022-825F37F9C67E}"/>
              </a:ext>
            </a:extLst>
          </p:cNvPr>
          <p:cNvPicPr>
            <a:picLocks noChangeAspect="1"/>
          </p:cNvPicPr>
          <p:nvPr/>
        </p:nvPicPr>
        <p:blipFill>
          <a:blip r:embed="rId3"/>
          <a:stretch>
            <a:fillRect/>
          </a:stretch>
        </p:blipFill>
        <p:spPr>
          <a:xfrm>
            <a:off x="4072190" y="833762"/>
            <a:ext cx="4047619" cy="5190476"/>
          </a:xfrm>
          <a:prstGeom prst="rect">
            <a:avLst/>
          </a:prstGeom>
        </p:spPr>
      </p:pic>
      <p:sp>
        <p:nvSpPr>
          <p:cNvPr id="12" name="Arrow: Right 11">
            <a:extLst>
              <a:ext uri="{FF2B5EF4-FFF2-40B4-BE49-F238E27FC236}">
                <a16:creationId xmlns:a16="http://schemas.microsoft.com/office/drawing/2014/main" id="{3E858BA2-2E74-47F7-93B2-829ED2792137}"/>
              </a:ext>
            </a:extLst>
          </p:cNvPr>
          <p:cNvSpPr/>
          <p:nvPr/>
        </p:nvSpPr>
        <p:spPr>
          <a:xfrm>
            <a:off x="3903518" y="5237018"/>
            <a:ext cx="768927" cy="2909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554F4D8-A6FF-4E82-BF38-0A91796BEBE2}"/>
              </a:ext>
            </a:extLst>
          </p:cNvPr>
          <p:cNvSpPr/>
          <p:nvPr/>
        </p:nvSpPr>
        <p:spPr>
          <a:xfrm>
            <a:off x="3903517" y="5091545"/>
            <a:ext cx="768927" cy="2909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BB1D39F8-2ED2-417C-9CC9-D18CFCC763DB}"/>
              </a:ext>
            </a:extLst>
          </p:cNvPr>
          <p:cNvSpPr/>
          <p:nvPr/>
        </p:nvSpPr>
        <p:spPr>
          <a:xfrm>
            <a:off x="3903517" y="4558127"/>
            <a:ext cx="768927" cy="2909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CF7BA0CD-6C39-414E-9F08-31A3B87DEA44}"/>
              </a:ext>
            </a:extLst>
          </p:cNvPr>
          <p:cNvSpPr/>
          <p:nvPr/>
        </p:nvSpPr>
        <p:spPr>
          <a:xfrm>
            <a:off x="3903517" y="3207367"/>
            <a:ext cx="768927" cy="2909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6FE82A6-F1CA-4F81-962B-A2101E0E14B5}"/>
              </a:ext>
            </a:extLst>
          </p:cNvPr>
          <p:cNvSpPr/>
          <p:nvPr/>
        </p:nvSpPr>
        <p:spPr>
          <a:xfrm>
            <a:off x="3903517" y="3027298"/>
            <a:ext cx="768927" cy="2909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1FEFD3F1-E899-4EC2-8C05-EF510B5CEF31}"/>
              </a:ext>
            </a:extLst>
          </p:cNvPr>
          <p:cNvSpPr/>
          <p:nvPr/>
        </p:nvSpPr>
        <p:spPr>
          <a:xfrm>
            <a:off x="3903517" y="2490455"/>
            <a:ext cx="768927" cy="2909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0CCDF6FA-7FA8-421A-B34E-B0EE86DFE7A6}"/>
              </a:ext>
            </a:extLst>
          </p:cNvPr>
          <p:cNvSpPr/>
          <p:nvPr/>
        </p:nvSpPr>
        <p:spPr>
          <a:xfrm rot="10800000">
            <a:off x="6750631" y="2875007"/>
            <a:ext cx="768927" cy="290945"/>
          </a:xfrm>
          <a:prstGeom prst="rightArrow">
            <a:avLst/>
          </a:prstGeom>
          <a:solidFill>
            <a:schemeClr val="accent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92A5C161-2A4E-472C-8D6C-32AAC7CF8CAC}"/>
              </a:ext>
            </a:extLst>
          </p:cNvPr>
          <p:cNvSpPr/>
          <p:nvPr/>
        </p:nvSpPr>
        <p:spPr>
          <a:xfrm rot="10800000">
            <a:off x="6445831" y="4748671"/>
            <a:ext cx="768927" cy="290945"/>
          </a:xfrm>
          <a:prstGeom prst="rightArrow">
            <a:avLst/>
          </a:prstGeom>
          <a:solidFill>
            <a:schemeClr val="accent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AF2A3919-0259-4D0E-9187-71568F105079}"/>
              </a:ext>
            </a:extLst>
          </p:cNvPr>
          <p:cNvSpPr/>
          <p:nvPr/>
        </p:nvSpPr>
        <p:spPr>
          <a:xfrm rot="10800000">
            <a:off x="5840125" y="2687821"/>
            <a:ext cx="768927" cy="290945"/>
          </a:xfrm>
          <a:prstGeom prs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253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A7A5C-B160-44CB-9110-445D362BB9B5}"/>
              </a:ext>
            </a:extLst>
          </p:cNvPr>
          <p:cNvSpPr>
            <a:spLocks noGrp="1"/>
          </p:cNvSpPr>
          <p:nvPr>
            <p:ph type="title"/>
          </p:nvPr>
        </p:nvSpPr>
        <p:spPr/>
        <p:txBody>
          <a:bodyPr/>
          <a:lstStyle/>
          <a:p>
            <a:r>
              <a:rPr lang="en-US" dirty="0"/>
              <a:t>Insert Performance – “Compound” Entities</a:t>
            </a:r>
          </a:p>
        </p:txBody>
      </p:sp>
      <p:sp>
        <p:nvSpPr>
          <p:cNvPr id="3" name="Content Placeholder 2">
            <a:extLst>
              <a:ext uri="{FF2B5EF4-FFF2-40B4-BE49-F238E27FC236}">
                <a16:creationId xmlns:a16="http://schemas.microsoft.com/office/drawing/2014/main" id="{3ACABE50-1799-457F-B7C8-F76AC30D4B53}"/>
              </a:ext>
            </a:extLst>
          </p:cNvPr>
          <p:cNvSpPr>
            <a:spLocks noGrp="1"/>
          </p:cNvSpPr>
          <p:nvPr>
            <p:ph sz="half" idx="1"/>
          </p:nvPr>
        </p:nvSpPr>
        <p:spPr/>
        <p:txBody>
          <a:bodyPr>
            <a:normAutofit/>
          </a:bodyPr>
          <a:lstStyle/>
          <a:p>
            <a:endParaRPr lang="en-US"/>
          </a:p>
        </p:txBody>
      </p:sp>
      <p:sp>
        <p:nvSpPr>
          <p:cNvPr id="4" name="Content Placeholder 3">
            <a:extLst>
              <a:ext uri="{FF2B5EF4-FFF2-40B4-BE49-F238E27FC236}">
                <a16:creationId xmlns:a16="http://schemas.microsoft.com/office/drawing/2014/main" id="{97F62D8B-5DC8-43EC-8150-F08EDD5CCB02}"/>
              </a:ext>
            </a:extLst>
          </p:cNvPr>
          <p:cNvSpPr>
            <a:spLocks noGrp="1"/>
          </p:cNvSpPr>
          <p:nvPr>
            <p:ph sz="half" idx="2"/>
          </p:nvPr>
        </p:nvSpPr>
        <p:spPr/>
        <p:txBody>
          <a:bodyPr>
            <a:normAutofit/>
          </a:bodyPr>
          <a:lstStyle/>
          <a:p>
            <a:r>
              <a:rPr lang="en-US" dirty="0"/>
              <a:t>Have lots of data sources</a:t>
            </a:r>
          </a:p>
          <a:p>
            <a:r>
              <a:rPr lang="en-US" dirty="0"/>
              <a:t>Lots of code</a:t>
            </a:r>
          </a:p>
          <a:p>
            <a:r>
              <a:rPr lang="en-US" dirty="0"/>
              <a:t>Performance scales to amount of data being persisted.</a:t>
            </a:r>
          </a:p>
          <a:p>
            <a:pPr lvl="1"/>
            <a:r>
              <a:rPr lang="en-US" dirty="0"/>
              <a:t>A few fields only is fast</a:t>
            </a:r>
          </a:p>
          <a:p>
            <a:pPr lvl="1"/>
            <a:r>
              <a:rPr lang="en-US" dirty="0"/>
              <a:t>Adding more fields increases time to persist</a:t>
            </a:r>
          </a:p>
          <a:p>
            <a:pPr lvl="1"/>
            <a:r>
              <a:rPr lang="en-US" dirty="0"/>
              <a:t>Saving data in many fields also increases time to persist</a:t>
            </a:r>
          </a:p>
          <a:p>
            <a:endParaRPr lang="en-US" dirty="0"/>
          </a:p>
        </p:txBody>
      </p:sp>
    </p:spTree>
    <p:extLst>
      <p:ext uri="{BB962C8B-B14F-4D97-AF65-F5344CB8AC3E}">
        <p14:creationId xmlns:p14="http://schemas.microsoft.com/office/powerpoint/2010/main" val="2321070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145DEB-B6D8-4F04-A0CA-D118F2B8172C}"/>
              </a:ext>
            </a:extLst>
          </p:cNvPr>
          <p:cNvSpPr>
            <a:spLocks noGrp="1"/>
          </p:cNvSpPr>
          <p:nvPr>
            <p:ph type="sldNum" sz="quarter" idx="12"/>
          </p:nvPr>
        </p:nvSpPr>
        <p:spPr/>
        <p:txBody>
          <a:bodyPr/>
          <a:lstStyle/>
          <a:p>
            <a:pPr algn="ctr"/>
            <a:fld id="{04E0C322-DB4B-498D-980C-9CE33B37AA19}" type="slidenum">
              <a:rPr lang="en-US" smtClean="0"/>
              <a:pPr algn="ctr"/>
              <a:t>46</a:t>
            </a:fld>
            <a:endParaRPr lang="en-US"/>
          </a:p>
        </p:txBody>
      </p:sp>
      <p:sp>
        <p:nvSpPr>
          <p:cNvPr id="19" name="Title 18">
            <a:extLst>
              <a:ext uri="{FF2B5EF4-FFF2-40B4-BE49-F238E27FC236}">
                <a16:creationId xmlns:a16="http://schemas.microsoft.com/office/drawing/2014/main" id="{95CB67CE-54F0-433B-82CC-408B7D2BD10A}"/>
              </a:ext>
            </a:extLst>
          </p:cNvPr>
          <p:cNvSpPr>
            <a:spLocks noGrp="1"/>
          </p:cNvSpPr>
          <p:nvPr>
            <p:ph type="title" idx="4294967295"/>
          </p:nvPr>
        </p:nvSpPr>
        <p:spPr>
          <a:xfrm>
            <a:off x="0" y="365125"/>
            <a:ext cx="10515600" cy="1325563"/>
          </a:xfrm>
        </p:spPr>
        <p:txBody>
          <a:bodyPr/>
          <a:lstStyle/>
          <a:p>
            <a:r>
              <a:rPr lang="en-US" dirty="0"/>
              <a:t>Development / T1</a:t>
            </a:r>
          </a:p>
        </p:txBody>
      </p:sp>
      <p:pic>
        <p:nvPicPr>
          <p:cNvPr id="11" name="Picture 10">
            <a:extLst>
              <a:ext uri="{FF2B5EF4-FFF2-40B4-BE49-F238E27FC236}">
                <a16:creationId xmlns:a16="http://schemas.microsoft.com/office/drawing/2014/main" id="{F898090F-0AD8-4A22-8E78-5FBC1D1F1451}"/>
              </a:ext>
            </a:extLst>
          </p:cNvPr>
          <p:cNvPicPr>
            <a:picLocks noChangeAspect="1"/>
          </p:cNvPicPr>
          <p:nvPr/>
        </p:nvPicPr>
        <p:blipFill>
          <a:blip r:embed="rId3"/>
          <a:stretch>
            <a:fillRect/>
          </a:stretch>
        </p:blipFill>
        <p:spPr>
          <a:xfrm>
            <a:off x="3472190" y="1519476"/>
            <a:ext cx="5247619" cy="3819048"/>
          </a:xfrm>
          <a:prstGeom prst="rect">
            <a:avLst/>
          </a:prstGeom>
        </p:spPr>
      </p:pic>
    </p:spTree>
    <p:extLst>
      <p:ext uri="{BB962C8B-B14F-4D97-AF65-F5344CB8AC3E}">
        <p14:creationId xmlns:p14="http://schemas.microsoft.com/office/powerpoint/2010/main" val="2793961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059CB0-9C39-4647-A6A7-E3FD0F57CA84}"/>
              </a:ext>
            </a:extLst>
          </p:cNvPr>
          <p:cNvSpPr>
            <a:spLocks noGrp="1"/>
          </p:cNvSpPr>
          <p:nvPr>
            <p:ph type="title" idx="4294967295"/>
          </p:nvPr>
        </p:nvSpPr>
        <p:spPr>
          <a:xfrm>
            <a:off x="0" y="365125"/>
            <a:ext cx="10515600" cy="1325563"/>
          </a:xfrm>
        </p:spPr>
        <p:txBody>
          <a:bodyPr/>
          <a:lstStyle/>
          <a:p>
            <a:r>
              <a:rPr lang="en-US" dirty="0"/>
              <a:t>“Minimum”</a:t>
            </a:r>
          </a:p>
        </p:txBody>
      </p:sp>
      <p:pic>
        <p:nvPicPr>
          <p:cNvPr id="5" name="Picture 4">
            <a:extLst>
              <a:ext uri="{FF2B5EF4-FFF2-40B4-BE49-F238E27FC236}">
                <a16:creationId xmlns:a16="http://schemas.microsoft.com/office/drawing/2014/main" id="{7E40C04D-82F9-4E47-9BF5-8D5FCBA08DDF}"/>
              </a:ext>
            </a:extLst>
          </p:cNvPr>
          <p:cNvPicPr>
            <a:picLocks noChangeAspect="1"/>
          </p:cNvPicPr>
          <p:nvPr/>
        </p:nvPicPr>
        <p:blipFill>
          <a:blip r:embed="rId2"/>
          <a:stretch>
            <a:fillRect/>
          </a:stretch>
        </p:blipFill>
        <p:spPr>
          <a:xfrm>
            <a:off x="1905524" y="1800428"/>
            <a:ext cx="8380952" cy="3257143"/>
          </a:xfrm>
          <a:prstGeom prst="rect">
            <a:avLst/>
          </a:prstGeom>
        </p:spPr>
      </p:pic>
      <p:sp>
        <p:nvSpPr>
          <p:cNvPr id="7" name="Rectangle 6">
            <a:extLst>
              <a:ext uri="{FF2B5EF4-FFF2-40B4-BE49-F238E27FC236}">
                <a16:creationId xmlns:a16="http://schemas.microsoft.com/office/drawing/2014/main" id="{23EFEA2F-2ABA-4974-8C12-E07EC151D02F}"/>
              </a:ext>
            </a:extLst>
          </p:cNvPr>
          <p:cNvSpPr/>
          <p:nvPr/>
        </p:nvSpPr>
        <p:spPr>
          <a:xfrm>
            <a:off x="1905524" y="3272589"/>
            <a:ext cx="7587392" cy="1130969"/>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48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8CF4AD-14AB-4AB4-BB75-5E74D8A2444A}"/>
              </a:ext>
            </a:extLst>
          </p:cNvPr>
          <p:cNvSpPr>
            <a:spLocks noGrp="1"/>
          </p:cNvSpPr>
          <p:nvPr>
            <p:ph type="title" idx="4294967295"/>
          </p:nvPr>
        </p:nvSpPr>
        <p:spPr>
          <a:xfrm>
            <a:off x="0" y="365125"/>
            <a:ext cx="10515600" cy="1325563"/>
          </a:xfrm>
        </p:spPr>
        <p:txBody>
          <a:bodyPr/>
          <a:lstStyle/>
          <a:p>
            <a:r>
              <a:rPr lang="en-US" dirty="0"/>
              <a:t>“Maximum”</a:t>
            </a:r>
          </a:p>
        </p:txBody>
      </p:sp>
      <p:pic>
        <p:nvPicPr>
          <p:cNvPr id="5" name="Picture 4">
            <a:extLst>
              <a:ext uri="{FF2B5EF4-FFF2-40B4-BE49-F238E27FC236}">
                <a16:creationId xmlns:a16="http://schemas.microsoft.com/office/drawing/2014/main" id="{1E02781B-596B-4247-AB37-26982D2045E7}"/>
              </a:ext>
            </a:extLst>
          </p:cNvPr>
          <p:cNvPicPr>
            <a:picLocks noChangeAspect="1"/>
          </p:cNvPicPr>
          <p:nvPr/>
        </p:nvPicPr>
        <p:blipFill>
          <a:blip r:embed="rId2"/>
          <a:stretch>
            <a:fillRect/>
          </a:stretch>
        </p:blipFill>
        <p:spPr>
          <a:xfrm>
            <a:off x="2902924" y="979596"/>
            <a:ext cx="6386152" cy="5513279"/>
          </a:xfrm>
          <a:prstGeom prst="rect">
            <a:avLst/>
          </a:prstGeom>
        </p:spPr>
      </p:pic>
      <p:sp>
        <p:nvSpPr>
          <p:cNvPr id="7" name="Rectangle 6">
            <a:extLst>
              <a:ext uri="{FF2B5EF4-FFF2-40B4-BE49-F238E27FC236}">
                <a16:creationId xmlns:a16="http://schemas.microsoft.com/office/drawing/2014/main" id="{8D80F915-0436-48DE-861D-A0D10F4749FE}"/>
              </a:ext>
            </a:extLst>
          </p:cNvPr>
          <p:cNvSpPr/>
          <p:nvPr/>
        </p:nvSpPr>
        <p:spPr>
          <a:xfrm>
            <a:off x="2902924" y="2150372"/>
            <a:ext cx="5263816" cy="665566"/>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9D789F6-21B4-4DC6-B2C0-B056C02EDB14}"/>
              </a:ext>
            </a:extLst>
          </p:cNvPr>
          <p:cNvSpPr/>
          <p:nvPr/>
        </p:nvSpPr>
        <p:spPr>
          <a:xfrm>
            <a:off x="2902923" y="2988571"/>
            <a:ext cx="5263815" cy="2674473"/>
          </a:xfrm>
          <a:prstGeom prst="rect">
            <a:avLst/>
          </a:prstGeom>
          <a:solidFill>
            <a:schemeClr val="accent2">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860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98C44E1-AA4F-4CF2-B039-C2874325AD9F}"/>
              </a:ext>
            </a:extLst>
          </p:cNvPr>
          <p:cNvSpPr>
            <a:spLocks noGrp="1"/>
          </p:cNvSpPr>
          <p:nvPr>
            <p:ph type="title" idx="4294967295"/>
          </p:nvPr>
        </p:nvSpPr>
        <p:spPr>
          <a:xfrm>
            <a:off x="0" y="365125"/>
            <a:ext cx="10515600" cy="1325563"/>
          </a:xfrm>
        </p:spPr>
        <p:txBody>
          <a:bodyPr/>
          <a:lstStyle/>
          <a:p>
            <a:r>
              <a:rPr lang="en-US" dirty="0"/>
              <a:t>UAT / T2</a:t>
            </a:r>
          </a:p>
        </p:txBody>
      </p:sp>
      <p:pic>
        <p:nvPicPr>
          <p:cNvPr id="7" name="Picture 6">
            <a:extLst>
              <a:ext uri="{FF2B5EF4-FFF2-40B4-BE49-F238E27FC236}">
                <a16:creationId xmlns:a16="http://schemas.microsoft.com/office/drawing/2014/main" id="{1B68707F-C049-4C97-B90B-03694734612D}"/>
              </a:ext>
            </a:extLst>
          </p:cNvPr>
          <p:cNvPicPr>
            <a:picLocks noChangeAspect="1"/>
          </p:cNvPicPr>
          <p:nvPr/>
        </p:nvPicPr>
        <p:blipFill>
          <a:blip r:embed="rId3"/>
          <a:stretch>
            <a:fillRect/>
          </a:stretch>
        </p:blipFill>
        <p:spPr>
          <a:xfrm>
            <a:off x="3796000" y="1481381"/>
            <a:ext cx="4600000" cy="3895238"/>
          </a:xfrm>
          <a:prstGeom prst="rect">
            <a:avLst/>
          </a:prstGeom>
        </p:spPr>
      </p:pic>
    </p:spTree>
    <p:extLst>
      <p:ext uri="{BB962C8B-B14F-4D97-AF65-F5344CB8AC3E}">
        <p14:creationId xmlns:p14="http://schemas.microsoft.com/office/powerpoint/2010/main" val="2236362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BB4F-D439-447F-859C-4822BF1A525D}"/>
              </a:ext>
            </a:extLst>
          </p:cNvPr>
          <p:cNvSpPr>
            <a:spLocks noGrp="1"/>
          </p:cNvSpPr>
          <p:nvPr>
            <p:ph type="title"/>
          </p:nvPr>
        </p:nvSpPr>
        <p:spPr/>
        <p:txBody>
          <a:bodyPr/>
          <a:lstStyle/>
          <a:p>
            <a:r>
              <a:rPr lang="en-US"/>
              <a:t>Topics</a:t>
            </a:r>
          </a:p>
        </p:txBody>
      </p:sp>
      <p:sp>
        <p:nvSpPr>
          <p:cNvPr id="3" name="Content Placeholder 2">
            <a:extLst>
              <a:ext uri="{FF2B5EF4-FFF2-40B4-BE49-F238E27FC236}">
                <a16:creationId xmlns:a16="http://schemas.microsoft.com/office/drawing/2014/main" id="{1F0B3AC4-F231-45DD-A420-F921D8FEBEFA}"/>
              </a:ext>
            </a:extLst>
          </p:cNvPr>
          <p:cNvSpPr>
            <a:spLocks noGrp="1"/>
          </p:cNvSpPr>
          <p:nvPr>
            <p:ph sz="half" idx="1"/>
          </p:nvPr>
        </p:nvSpPr>
        <p:spPr/>
        <p:txBody>
          <a:bodyPr>
            <a:normAutofit fontScale="92500" lnSpcReduction="10000"/>
          </a:bodyPr>
          <a:lstStyle/>
          <a:p>
            <a:r>
              <a:rPr lang="en-US" dirty="0"/>
              <a:t>Audience</a:t>
            </a:r>
          </a:p>
          <a:p>
            <a:r>
              <a:rPr lang="en-US" dirty="0"/>
              <a:t>Define Problems</a:t>
            </a:r>
          </a:p>
          <a:p>
            <a:pPr lvl="1"/>
            <a:r>
              <a:rPr lang="en-US" dirty="0"/>
              <a:t>Performance</a:t>
            </a:r>
          </a:p>
          <a:p>
            <a:pPr lvl="1"/>
            <a:r>
              <a:rPr lang="en-US" dirty="0"/>
              <a:t>Workloads</a:t>
            </a:r>
          </a:p>
          <a:p>
            <a:r>
              <a:rPr lang="en-US" dirty="0"/>
              <a:t>What is OData a good tool for?</a:t>
            </a:r>
          </a:p>
          <a:p>
            <a:pPr lvl="1"/>
            <a:r>
              <a:rPr lang="en-US" dirty="0"/>
              <a:t>CRUD</a:t>
            </a:r>
          </a:p>
          <a:p>
            <a:r>
              <a:rPr lang="en-US" dirty="0"/>
              <a:t>What is OData not a good tool for?</a:t>
            </a:r>
          </a:p>
          <a:p>
            <a:pPr lvl="1"/>
            <a:r>
              <a:rPr lang="en-US" dirty="0"/>
              <a:t>Everything else</a:t>
            </a:r>
          </a:p>
          <a:p>
            <a:r>
              <a:rPr lang="en-US" dirty="0"/>
              <a:t>Other considerations</a:t>
            </a:r>
          </a:p>
          <a:p>
            <a:r>
              <a:rPr lang="en-US" dirty="0"/>
              <a:t>OData Data entities</a:t>
            </a:r>
          </a:p>
        </p:txBody>
      </p:sp>
      <p:sp>
        <p:nvSpPr>
          <p:cNvPr id="4" name="Content Placeholder 3">
            <a:extLst>
              <a:ext uri="{FF2B5EF4-FFF2-40B4-BE49-F238E27FC236}">
                <a16:creationId xmlns:a16="http://schemas.microsoft.com/office/drawing/2014/main" id="{1C54D952-CE04-4E99-A10D-4361142AE310}"/>
              </a:ext>
            </a:extLst>
          </p:cNvPr>
          <p:cNvSpPr>
            <a:spLocks noGrp="1"/>
          </p:cNvSpPr>
          <p:nvPr>
            <p:ph sz="half" idx="2"/>
          </p:nvPr>
        </p:nvSpPr>
        <p:spPr/>
        <p:txBody>
          <a:bodyPr>
            <a:normAutofit fontScale="92500" lnSpcReduction="10000"/>
          </a:bodyPr>
          <a:lstStyle/>
          <a:p>
            <a:r>
              <a:rPr lang="en-US"/>
              <a:t>Read Performance</a:t>
            </a:r>
          </a:p>
          <a:p>
            <a:pPr lvl="1"/>
            <a:r>
              <a:rPr lang="en-US"/>
              <a:t>Data entity complexity</a:t>
            </a:r>
          </a:p>
          <a:p>
            <a:pPr lvl="1"/>
            <a:r>
              <a:rPr lang="en-US"/>
              <a:t>Multi-threading</a:t>
            </a:r>
          </a:p>
          <a:p>
            <a:pPr lvl="1"/>
            <a:r>
              <a:rPr lang="en-US"/>
              <a:t>EXPAND()?</a:t>
            </a:r>
          </a:p>
          <a:p>
            <a:r>
              <a:rPr lang="en-US"/>
              <a:t>Insert</a:t>
            </a:r>
          </a:p>
          <a:p>
            <a:r>
              <a:rPr lang="en-US"/>
              <a:t>Update</a:t>
            </a:r>
          </a:p>
          <a:p>
            <a:r>
              <a:rPr lang="en-US"/>
              <a:t>Delete</a:t>
            </a:r>
          </a:p>
          <a:p>
            <a:endParaRPr lang="en-US"/>
          </a:p>
        </p:txBody>
      </p:sp>
      <p:sp>
        <p:nvSpPr>
          <p:cNvPr id="5" name="Footer Placeholder 5">
            <a:extLst>
              <a:ext uri="{FF2B5EF4-FFF2-40B4-BE49-F238E27FC236}">
                <a16:creationId xmlns:a16="http://schemas.microsoft.com/office/drawing/2014/main" id="{F2F6A5DB-FB12-40E2-8450-F2DF9499F037}"/>
              </a:ext>
            </a:extLst>
          </p:cNvPr>
          <p:cNvSpPr>
            <a:spLocks noGrp="1"/>
          </p:cNvSpPr>
          <p:nvPr>
            <p:ph type="ftr" sz="quarter" idx="11"/>
          </p:nvPr>
        </p:nvSpPr>
        <p:spPr>
          <a:xfrm>
            <a:off x="4038600" y="6356350"/>
            <a:ext cx="4114800" cy="365125"/>
          </a:xfrm>
          <a:prstGeom prst="rect">
            <a:avLst/>
          </a:prstGeom>
        </p:spPr>
        <p:txBody>
          <a:bodyPr/>
          <a:lstStyle/>
          <a:p>
            <a:r>
              <a:rPr lang="en-US"/>
              <a:t>© 2021 Dynamic Communities</a:t>
            </a:r>
          </a:p>
        </p:txBody>
      </p:sp>
      <p:sp>
        <p:nvSpPr>
          <p:cNvPr id="6" name="Slide Number Placeholder 6">
            <a:extLst>
              <a:ext uri="{FF2B5EF4-FFF2-40B4-BE49-F238E27FC236}">
                <a16:creationId xmlns:a16="http://schemas.microsoft.com/office/drawing/2014/main" id="{C9F55E0C-BE09-43A6-864F-3F890BCB4791}"/>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5</a:t>
            </a:fld>
            <a:endParaRPr lang="en-US"/>
          </a:p>
        </p:txBody>
      </p:sp>
    </p:spTree>
    <p:extLst>
      <p:ext uri="{BB962C8B-B14F-4D97-AF65-F5344CB8AC3E}">
        <p14:creationId xmlns:p14="http://schemas.microsoft.com/office/powerpoint/2010/main" val="1779364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5B582-DAE2-41A8-A6DD-98AA60543DC3}"/>
              </a:ext>
            </a:extLst>
          </p:cNvPr>
          <p:cNvSpPr>
            <a:spLocks noGrp="1"/>
          </p:cNvSpPr>
          <p:nvPr>
            <p:ph type="title"/>
          </p:nvPr>
        </p:nvSpPr>
        <p:spPr/>
        <p:txBody>
          <a:bodyPr/>
          <a:lstStyle/>
          <a:p>
            <a:r>
              <a:rPr lang="en-US" dirty="0"/>
              <a:t>Insert Performance – “Simple” Entities</a:t>
            </a:r>
          </a:p>
        </p:txBody>
      </p:sp>
      <p:sp>
        <p:nvSpPr>
          <p:cNvPr id="3" name="Content Placeholder 2">
            <a:extLst>
              <a:ext uri="{FF2B5EF4-FFF2-40B4-BE49-F238E27FC236}">
                <a16:creationId xmlns:a16="http://schemas.microsoft.com/office/drawing/2014/main" id="{31BF709A-D47D-4FA9-A4D5-B177EAD17742}"/>
              </a:ext>
            </a:extLst>
          </p:cNvPr>
          <p:cNvSpPr>
            <a:spLocks noGrp="1"/>
          </p:cNvSpPr>
          <p:nvPr>
            <p:ph sz="half" idx="1"/>
          </p:nvPr>
        </p:nvSpPr>
        <p:spPr/>
        <p:txBody>
          <a:bodyPr>
            <a:normAutofit/>
          </a:bodyPr>
          <a:lstStyle/>
          <a:p>
            <a:r>
              <a:rPr lang="en-US" dirty="0"/>
              <a:t>Simple entities</a:t>
            </a:r>
          </a:p>
          <a:p>
            <a:pPr lvl="1"/>
            <a:r>
              <a:rPr lang="en-US" dirty="0"/>
              <a:t>Have only 1 or 2 tables (minimum of what is required for the specific requirement)</a:t>
            </a:r>
          </a:p>
          <a:p>
            <a:pPr lvl="1"/>
            <a:r>
              <a:rPr lang="en-US" dirty="0"/>
              <a:t>Can handle very little code, only what is required to fill the need</a:t>
            </a:r>
          </a:p>
          <a:p>
            <a:pPr lvl="1"/>
            <a:r>
              <a:rPr lang="en-US" dirty="0"/>
              <a:t>Again, Performance scales to amount of data being persisted.</a:t>
            </a:r>
          </a:p>
          <a:p>
            <a:endParaRPr lang="en-US" dirty="0"/>
          </a:p>
        </p:txBody>
      </p:sp>
      <p:pic>
        <p:nvPicPr>
          <p:cNvPr id="6146" name="Picture 2" descr="Armor Parts (Mega Man X) | MMKB | Fandom">
            <a:extLst>
              <a:ext uri="{FF2B5EF4-FFF2-40B4-BE49-F238E27FC236}">
                <a16:creationId xmlns:a16="http://schemas.microsoft.com/office/drawing/2014/main" id="{53E5F11E-3468-4D16-AA62-F49E43320BB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46385" y="1825625"/>
            <a:ext cx="423323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409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AE3803-7A26-4F80-8BED-39627CC087C8}"/>
              </a:ext>
            </a:extLst>
          </p:cNvPr>
          <p:cNvSpPr>
            <a:spLocks noGrp="1"/>
          </p:cNvSpPr>
          <p:nvPr>
            <p:ph type="sldNum" sz="quarter" idx="12"/>
          </p:nvPr>
        </p:nvSpPr>
        <p:spPr/>
        <p:txBody>
          <a:bodyPr/>
          <a:lstStyle/>
          <a:p>
            <a:pPr algn="ctr"/>
            <a:fld id="{04E0C322-DB4B-498D-980C-9CE33B37AA19}" type="slidenum">
              <a:rPr lang="en-US" smtClean="0"/>
              <a:pPr algn="ctr"/>
              <a:t>51</a:t>
            </a:fld>
            <a:endParaRPr lang="en-US"/>
          </a:p>
        </p:txBody>
      </p:sp>
      <p:pic>
        <p:nvPicPr>
          <p:cNvPr id="11" name="Picture 10">
            <a:extLst>
              <a:ext uri="{FF2B5EF4-FFF2-40B4-BE49-F238E27FC236}">
                <a16:creationId xmlns:a16="http://schemas.microsoft.com/office/drawing/2014/main" id="{909EEB01-04F4-442A-9458-328E1BC039ED}"/>
              </a:ext>
            </a:extLst>
          </p:cNvPr>
          <p:cNvPicPr>
            <a:picLocks noChangeAspect="1"/>
          </p:cNvPicPr>
          <p:nvPr/>
        </p:nvPicPr>
        <p:blipFill>
          <a:blip r:embed="rId3"/>
          <a:stretch>
            <a:fillRect/>
          </a:stretch>
        </p:blipFill>
        <p:spPr>
          <a:xfrm>
            <a:off x="1705524" y="976619"/>
            <a:ext cx="8780952" cy="4904762"/>
          </a:xfrm>
          <a:prstGeom prst="rect">
            <a:avLst/>
          </a:prstGeom>
        </p:spPr>
      </p:pic>
    </p:spTree>
    <p:extLst>
      <p:ext uri="{BB962C8B-B14F-4D97-AF65-F5344CB8AC3E}">
        <p14:creationId xmlns:p14="http://schemas.microsoft.com/office/powerpoint/2010/main" val="628254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B816F5-8C53-4AB6-B5D6-B6C43356093D}"/>
              </a:ext>
            </a:extLst>
          </p:cNvPr>
          <p:cNvSpPr>
            <a:spLocks noGrp="1"/>
          </p:cNvSpPr>
          <p:nvPr>
            <p:ph type="title"/>
          </p:nvPr>
        </p:nvSpPr>
        <p:spPr/>
        <p:txBody>
          <a:bodyPr/>
          <a:lstStyle/>
          <a:p>
            <a:r>
              <a:rPr lang="en-US" dirty="0"/>
              <a:t>“Minimum” insert with simple entity</a:t>
            </a:r>
          </a:p>
        </p:txBody>
      </p:sp>
      <p:sp>
        <p:nvSpPr>
          <p:cNvPr id="3" name="Content Placeholder 2">
            <a:extLst>
              <a:ext uri="{FF2B5EF4-FFF2-40B4-BE49-F238E27FC236}">
                <a16:creationId xmlns:a16="http://schemas.microsoft.com/office/drawing/2014/main" id="{F871D7FD-017E-4E48-8A0D-C10210F7C64B}"/>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AE255325-76ED-4A69-9353-46CD5417DB5B}"/>
              </a:ext>
            </a:extLst>
          </p:cNvPr>
          <p:cNvPicPr>
            <a:picLocks noChangeAspect="1"/>
          </p:cNvPicPr>
          <p:nvPr/>
        </p:nvPicPr>
        <p:blipFill>
          <a:blip r:embed="rId2"/>
          <a:stretch>
            <a:fillRect/>
          </a:stretch>
        </p:blipFill>
        <p:spPr>
          <a:xfrm>
            <a:off x="519809" y="2038524"/>
            <a:ext cx="11152381" cy="2780952"/>
          </a:xfrm>
          <a:prstGeom prst="rect">
            <a:avLst/>
          </a:prstGeom>
        </p:spPr>
      </p:pic>
      <p:sp>
        <p:nvSpPr>
          <p:cNvPr id="7" name="Rectangle 6">
            <a:extLst>
              <a:ext uri="{FF2B5EF4-FFF2-40B4-BE49-F238E27FC236}">
                <a16:creationId xmlns:a16="http://schemas.microsoft.com/office/drawing/2014/main" id="{C895DD10-8337-4170-AE2A-B1E32D971BC4}"/>
              </a:ext>
            </a:extLst>
          </p:cNvPr>
          <p:cNvSpPr/>
          <p:nvPr/>
        </p:nvSpPr>
        <p:spPr>
          <a:xfrm>
            <a:off x="600706" y="3149299"/>
            <a:ext cx="7587392" cy="1130969"/>
          </a:xfrm>
          <a:prstGeom prst="rect">
            <a:avLst/>
          </a:prstGeom>
          <a:solidFill>
            <a:schemeClr val="accent6">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610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E474F7-EC45-498D-9C15-328FE3649DE6}"/>
              </a:ext>
            </a:extLst>
          </p:cNvPr>
          <p:cNvSpPr>
            <a:spLocks noGrp="1"/>
          </p:cNvSpPr>
          <p:nvPr>
            <p:ph type="title"/>
          </p:nvPr>
        </p:nvSpPr>
        <p:spPr/>
        <p:txBody>
          <a:bodyPr>
            <a:normAutofit fontScale="90000"/>
          </a:bodyPr>
          <a:lstStyle/>
          <a:p>
            <a:r>
              <a:rPr lang="en-US" dirty="0"/>
              <a:t>“Maximum” insert with simple entity</a:t>
            </a:r>
            <a:br>
              <a:rPr lang="en-US" dirty="0"/>
            </a:br>
            <a:endParaRPr lang="en-US" dirty="0"/>
          </a:p>
        </p:txBody>
      </p:sp>
      <p:sp>
        <p:nvSpPr>
          <p:cNvPr id="5" name="Content Placeholder 4">
            <a:extLst>
              <a:ext uri="{FF2B5EF4-FFF2-40B4-BE49-F238E27FC236}">
                <a16:creationId xmlns:a16="http://schemas.microsoft.com/office/drawing/2014/main" id="{F7C997BC-F92D-4901-860C-028A183AAF07}"/>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43620A13-E63D-4210-A02A-0C59C9890FCE}"/>
              </a:ext>
            </a:extLst>
          </p:cNvPr>
          <p:cNvPicPr>
            <a:picLocks noChangeAspect="1"/>
          </p:cNvPicPr>
          <p:nvPr/>
        </p:nvPicPr>
        <p:blipFill>
          <a:blip r:embed="rId3"/>
          <a:stretch>
            <a:fillRect/>
          </a:stretch>
        </p:blipFill>
        <p:spPr>
          <a:xfrm>
            <a:off x="605524" y="940494"/>
            <a:ext cx="10980952" cy="5552381"/>
          </a:xfrm>
          <a:prstGeom prst="rect">
            <a:avLst/>
          </a:prstGeom>
        </p:spPr>
      </p:pic>
      <p:sp>
        <p:nvSpPr>
          <p:cNvPr id="7" name="Rectangle 6">
            <a:extLst>
              <a:ext uri="{FF2B5EF4-FFF2-40B4-BE49-F238E27FC236}">
                <a16:creationId xmlns:a16="http://schemas.microsoft.com/office/drawing/2014/main" id="{2DA41317-52EC-49DD-8ED3-019B77AFDCA2}"/>
              </a:ext>
            </a:extLst>
          </p:cNvPr>
          <p:cNvSpPr/>
          <p:nvPr/>
        </p:nvSpPr>
        <p:spPr>
          <a:xfrm>
            <a:off x="704681" y="2175262"/>
            <a:ext cx="5932425" cy="989178"/>
          </a:xfrm>
          <a:prstGeom prst="rect">
            <a:avLst/>
          </a:prstGeom>
          <a:solidFill>
            <a:schemeClr val="accent3">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D5C672A-A5A4-4A96-AAE6-5DC4DEF6DBE9}"/>
              </a:ext>
            </a:extLst>
          </p:cNvPr>
          <p:cNvSpPr/>
          <p:nvPr/>
        </p:nvSpPr>
        <p:spPr>
          <a:xfrm>
            <a:off x="704681" y="3638550"/>
            <a:ext cx="7545467" cy="2278956"/>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165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886A88-5F0A-4C80-90E8-412AF6565F94}"/>
              </a:ext>
            </a:extLst>
          </p:cNvPr>
          <p:cNvPicPr>
            <a:picLocks noChangeAspect="1"/>
          </p:cNvPicPr>
          <p:nvPr/>
        </p:nvPicPr>
        <p:blipFill>
          <a:blip r:embed="rId2"/>
          <a:stretch>
            <a:fillRect/>
          </a:stretch>
        </p:blipFill>
        <p:spPr>
          <a:xfrm>
            <a:off x="838200" y="1519476"/>
            <a:ext cx="5247619" cy="3819048"/>
          </a:xfrm>
          <a:prstGeom prst="rect">
            <a:avLst/>
          </a:prstGeom>
        </p:spPr>
      </p:pic>
      <p:pic>
        <p:nvPicPr>
          <p:cNvPr id="6" name="Picture 5">
            <a:extLst>
              <a:ext uri="{FF2B5EF4-FFF2-40B4-BE49-F238E27FC236}">
                <a16:creationId xmlns:a16="http://schemas.microsoft.com/office/drawing/2014/main" id="{346FDD0C-9012-4783-A026-5EBCA1E155D9}"/>
              </a:ext>
            </a:extLst>
          </p:cNvPr>
          <p:cNvPicPr>
            <a:picLocks noChangeAspect="1"/>
          </p:cNvPicPr>
          <p:nvPr/>
        </p:nvPicPr>
        <p:blipFill>
          <a:blip r:embed="rId3"/>
          <a:stretch>
            <a:fillRect/>
          </a:stretch>
        </p:blipFill>
        <p:spPr>
          <a:xfrm>
            <a:off x="6106183" y="2224406"/>
            <a:ext cx="5575178" cy="3114118"/>
          </a:xfrm>
          <a:prstGeom prst="rect">
            <a:avLst/>
          </a:prstGeom>
        </p:spPr>
      </p:pic>
    </p:spTree>
    <p:extLst>
      <p:ext uri="{BB962C8B-B14F-4D97-AF65-F5344CB8AC3E}">
        <p14:creationId xmlns:p14="http://schemas.microsoft.com/office/powerpoint/2010/main" val="1182792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B3483-B4BB-43FE-9461-E22F79E1E8EB}"/>
              </a:ext>
            </a:extLst>
          </p:cNvPr>
          <p:cNvSpPr>
            <a:spLocks noGrp="1"/>
          </p:cNvSpPr>
          <p:nvPr>
            <p:ph type="title"/>
          </p:nvPr>
        </p:nvSpPr>
        <p:spPr/>
        <p:txBody>
          <a:bodyPr/>
          <a:lstStyle/>
          <a:p>
            <a:r>
              <a:rPr lang="en-US" dirty="0"/>
              <a:t>Update Performance</a:t>
            </a:r>
          </a:p>
        </p:txBody>
      </p:sp>
      <p:sp>
        <p:nvSpPr>
          <p:cNvPr id="4" name="Content Placeholder 3">
            <a:extLst>
              <a:ext uri="{FF2B5EF4-FFF2-40B4-BE49-F238E27FC236}">
                <a16:creationId xmlns:a16="http://schemas.microsoft.com/office/drawing/2014/main" id="{92267D91-FCD0-4D8F-8564-4C62228367F1}"/>
              </a:ext>
            </a:extLst>
          </p:cNvPr>
          <p:cNvSpPr>
            <a:spLocks noGrp="1"/>
          </p:cNvSpPr>
          <p:nvPr>
            <p:ph sz="half" idx="2"/>
          </p:nvPr>
        </p:nvSpPr>
        <p:spPr/>
        <p:txBody>
          <a:bodyPr/>
          <a:lstStyle/>
          <a:p>
            <a:r>
              <a:rPr lang="en-US" dirty="0"/>
              <a:t>Same as insert performance</a:t>
            </a:r>
          </a:p>
          <a:p>
            <a:pPr lvl="1"/>
            <a:r>
              <a:rPr lang="en-US" dirty="0"/>
              <a:t>Updating fewer fields is faster than updating lots of fields</a:t>
            </a:r>
          </a:p>
          <a:p>
            <a:pPr lvl="1"/>
            <a:r>
              <a:rPr lang="en-US" dirty="0"/>
              <a:t>Business logic in classes/tables will always execute</a:t>
            </a:r>
          </a:p>
          <a:p>
            <a:r>
              <a:rPr lang="en-US" dirty="0"/>
              <a:t>“Simplicity” doesn’t quite scale as well</a:t>
            </a:r>
          </a:p>
          <a:p>
            <a:endParaRPr lang="en-US" dirty="0"/>
          </a:p>
        </p:txBody>
      </p:sp>
      <p:pic>
        <p:nvPicPr>
          <p:cNvPr id="7170" name="Picture 2" descr="Jim Raynor - Wikipedia">
            <a:extLst>
              <a:ext uri="{FF2B5EF4-FFF2-40B4-BE49-F238E27FC236}">
                <a16:creationId xmlns:a16="http://schemas.microsoft.com/office/drawing/2014/main" id="{1AEF7734-3836-4650-A49B-1C5C4CAC3A4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107483" y="1825625"/>
            <a:ext cx="264303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922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633B6-49EB-49FB-8CC4-25302A8540C2}"/>
              </a:ext>
            </a:extLst>
          </p:cNvPr>
          <p:cNvSpPr>
            <a:spLocks noGrp="1"/>
          </p:cNvSpPr>
          <p:nvPr>
            <p:ph type="title"/>
          </p:nvPr>
        </p:nvSpPr>
        <p:spPr/>
        <p:txBody>
          <a:bodyPr/>
          <a:lstStyle/>
          <a:p>
            <a:endParaRPr lang="en-US"/>
          </a:p>
        </p:txBody>
      </p:sp>
      <p:sp>
        <p:nvSpPr>
          <p:cNvPr id="14" name="Text Placeholder 13">
            <a:extLst>
              <a:ext uri="{FF2B5EF4-FFF2-40B4-BE49-F238E27FC236}">
                <a16:creationId xmlns:a16="http://schemas.microsoft.com/office/drawing/2014/main" id="{A80E4123-F708-43A0-8303-870308FC0B10}"/>
              </a:ext>
            </a:extLst>
          </p:cNvPr>
          <p:cNvSpPr>
            <a:spLocks noGrp="1"/>
          </p:cNvSpPr>
          <p:nvPr>
            <p:ph sz="half" idx="1"/>
          </p:nvPr>
        </p:nvSpPr>
        <p:spPr/>
        <p:txBody>
          <a:bodyPr/>
          <a:lstStyle/>
          <a:p>
            <a:r>
              <a:rPr lang="en-US" dirty="0"/>
              <a:t>Compound</a:t>
            </a:r>
          </a:p>
        </p:txBody>
      </p:sp>
      <p:sp>
        <p:nvSpPr>
          <p:cNvPr id="17" name="Text Placeholder 16">
            <a:extLst>
              <a:ext uri="{FF2B5EF4-FFF2-40B4-BE49-F238E27FC236}">
                <a16:creationId xmlns:a16="http://schemas.microsoft.com/office/drawing/2014/main" id="{ABB90458-8175-4DA5-9960-4DB30B00E43B}"/>
              </a:ext>
            </a:extLst>
          </p:cNvPr>
          <p:cNvSpPr>
            <a:spLocks noGrp="1"/>
          </p:cNvSpPr>
          <p:nvPr>
            <p:ph sz="half" idx="2"/>
          </p:nvPr>
        </p:nvSpPr>
        <p:spPr/>
        <p:txBody>
          <a:bodyPr>
            <a:normAutofit/>
          </a:bodyPr>
          <a:lstStyle/>
          <a:p>
            <a:r>
              <a:rPr lang="en-US" dirty="0"/>
              <a:t>Simple</a:t>
            </a:r>
          </a:p>
        </p:txBody>
      </p:sp>
      <p:pic>
        <p:nvPicPr>
          <p:cNvPr id="9" name="Picture 8">
            <a:extLst>
              <a:ext uri="{FF2B5EF4-FFF2-40B4-BE49-F238E27FC236}">
                <a16:creationId xmlns:a16="http://schemas.microsoft.com/office/drawing/2014/main" id="{BE125D28-0272-4C32-8CBF-4F9C27498938}"/>
              </a:ext>
            </a:extLst>
          </p:cNvPr>
          <p:cNvPicPr>
            <a:picLocks noChangeAspect="1"/>
          </p:cNvPicPr>
          <p:nvPr/>
        </p:nvPicPr>
        <p:blipFill>
          <a:blip r:embed="rId3"/>
          <a:stretch>
            <a:fillRect/>
          </a:stretch>
        </p:blipFill>
        <p:spPr>
          <a:xfrm>
            <a:off x="1092775" y="2596139"/>
            <a:ext cx="4590476" cy="2676190"/>
          </a:xfrm>
          <a:prstGeom prst="rect">
            <a:avLst/>
          </a:prstGeom>
        </p:spPr>
      </p:pic>
      <p:pic>
        <p:nvPicPr>
          <p:cNvPr id="19" name="Picture 18">
            <a:extLst>
              <a:ext uri="{FF2B5EF4-FFF2-40B4-BE49-F238E27FC236}">
                <a16:creationId xmlns:a16="http://schemas.microsoft.com/office/drawing/2014/main" id="{E5447782-436C-47B5-8163-2E92F9814971}"/>
              </a:ext>
            </a:extLst>
          </p:cNvPr>
          <p:cNvPicPr>
            <a:picLocks noChangeAspect="1"/>
          </p:cNvPicPr>
          <p:nvPr/>
        </p:nvPicPr>
        <p:blipFill>
          <a:blip r:embed="rId4"/>
          <a:stretch>
            <a:fillRect/>
          </a:stretch>
        </p:blipFill>
        <p:spPr>
          <a:xfrm>
            <a:off x="6398718" y="2596139"/>
            <a:ext cx="4809524" cy="2723809"/>
          </a:xfrm>
          <a:prstGeom prst="rect">
            <a:avLst/>
          </a:prstGeom>
        </p:spPr>
      </p:pic>
    </p:spTree>
    <p:extLst>
      <p:ext uri="{BB962C8B-B14F-4D97-AF65-F5344CB8AC3E}">
        <p14:creationId xmlns:p14="http://schemas.microsoft.com/office/powerpoint/2010/main" val="13689238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633B6-49EB-49FB-8CC4-25302A8540C2}"/>
              </a:ext>
            </a:extLst>
          </p:cNvPr>
          <p:cNvSpPr>
            <a:spLocks noGrp="1"/>
          </p:cNvSpPr>
          <p:nvPr>
            <p:ph type="title"/>
          </p:nvPr>
        </p:nvSpPr>
        <p:spPr/>
        <p:txBody>
          <a:bodyPr/>
          <a:lstStyle/>
          <a:p>
            <a:endParaRPr lang="en-US"/>
          </a:p>
        </p:txBody>
      </p:sp>
      <p:sp>
        <p:nvSpPr>
          <p:cNvPr id="14" name="Text Placeholder 13">
            <a:extLst>
              <a:ext uri="{FF2B5EF4-FFF2-40B4-BE49-F238E27FC236}">
                <a16:creationId xmlns:a16="http://schemas.microsoft.com/office/drawing/2014/main" id="{A80E4123-F708-43A0-8303-870308FC0B10}"/>
              </a:ext>
            </a:extLst>
          </p:cNvPr>
          <p:cNvSpPr>
            <a:spLocks noGrp="1"/>
          </p:cNvSpPr>
          <p:nvPr>
            <p:ph sz="half" idx="1"/>
          </p:nvPr>
        </p:nvSpPr>
        <p:spPr/>
        <p:txBody>
          <a:bodyPr/>
          <a:lstStyle/>
          <a:p>
            <a:endParaRPr lang="en-US" dirty="0"/>
          </a:p>
        </p:txBody>
      </p:sp>
      <p:pic>
        <p:nvPicPr>
          <p:cNvPr id="9" name="Picture 8">
            <a:extLst>
              <a:ext uri="{FF2B5EF4-FFF2-40B4-BE49-F238E27FC236}">
                <a16:creationId xmlns:a16="http://schemas.microsoft.com/office/drawing/2014/main" id="{BE125D28-0272-4C32-8CBF-4F9C27498938}"/>
              </a:ext>
            </a:extLst>
          </p:cNvPr>
          <p:cNvPicPr>
            <a:picLocks noChangeAspect="1"/>
          </p:cNvPicPr>
          <p:nvPr/>
        </p:nvPicPr>
        <p:blipFill>
          <a:blip r:embed="rId3"/>
          <a:stretch>
            <a:fillRect/>
          </a:stretch>
        </p:blipFill>
        <p:spPr>
          <a:xfrm>
            <a:off x="1901720" y="920991"/>
            <a:ext cx="8236160" cy="4801578"/>
          </a:xfrm>
          <a:prstGeom prst="rect">
            <a:avLst/>
          </a:prstGeom>
        </p:spPr>
      </p:pic>
      <p:sp>
        <p:nvSpPr>
          <p:cNvPr id="4" name="Content Placeholder 3">
            <a:extLst>
              <a:ext uri="{FF2B5EF4-FFF2-40B4-BE49-F238E27FC236}">
                <a16:creationId xmlns:a16="http://schemas.microsoft.com/office/drawing/2014/main" id="{E6A2B268-2DF2-4FFD-992F-D9F325B04E03}"/>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263801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633B6-49EB-49FB-8CC4-25302A8540C2}"/>
              </a:ext>
            </a:extLst>
          </p:cNvPr>
          <p:cNvSpPr>
            <a:spLocks noGrp="1"/>
          </p:cNvSpPr>
          <p:nvPr>
            <p:ph type="title"/>
          </p:nvPr>
        </p:nvSpPr>
        <p:spPr/>
        <p:txBody>
          <a:bodyPr/>
          <a:lstStyle/>
          <a:p>
            <a:endParaRPr lang="en-US"/>
          </a:p>
        </p:txBody>
      </p:sp>
      <p:sp>
        <p:nvSpPr>
          <p:cNvPr id="17" name="Text Placeholder 16">
            <a:extLst>
              <a:ext uri="{FF2B5EF4-FFF2-40B4-BE49-F238E27FC236}">
                <a16:creationId xmlns:a16="http://schemas.microsoft.com/office/drawing/2014/main" id="{ABB90458-8175-4DA5-9960-4DB30B00E43B}"/>
              </a:ext>
            </a:extLst>
          </p:cNvPr>
          <p:cNvSpPr>
            <a:spLocks noGrp="1"/>
          </p:cNvSpPr>
          <p:nvPr>
            <p:ph sz="half" idx="2"/>
          </p:nvPr>
        </p:nvSpPr>
        <p:spPr/>
        <p:txBody>
          <a:bodyPr>
            <a:normAutofit/>
          </a:bodyPr>
          <a:lstStyle/>
          <a:p>
            <a:endParaRPr lang="en-US" dirty="0"/>
          </a:p>
        </p:txBody>
      </p:sp>
      <p:pic>
        <p:nvPicPr>
          <p:cNvPr id="19" name="Picture 18">
            <a:extLst>
              <a:ext uri="{FF2B5EF4-FFF2-40B4-BE49-F238E27FC236}">
                <a16:creationId xmlns:a16="http://schemas.microsoft.com/office/drawing/2014/main" id="{E5447782-436C-47B5-8163-2E92F9814971}"/>
              </a:ext>
            </a:extLst>
          </p:cNvPr>
          <p:cNvPicPr>
            <a:picLocks noChangeAspect="1"/>
          </p:cNvPicPr>
          <p:nvPr/>
        </p:nvPicPr>
        <p:blipFill>
          <a:blip r:embed="rId3"/>
          <a:stretch>
            <a:fillRect/>
          </a:stretch>
        </p:blipFill>
        <p:spPr>
          <a:xfrm>
            <a:off x="1700699" y="681037"/>
            <a:ext cx="8638201" cy="4892129"/>
          </a:xfrm>
          <a:prstGeom prst="rect">
            <a:avLst/>
          </a:prstGeom>
        </p:spPr>
      </p:pic>
      <p:sp>
        <p:nvSpPr>
          <p:cNvPr id="4" name="Content Placeholder 3">
            <a:extLst>
              <a:ext uri="{FF2B5EF4-FFF2-40B4-BE49-F238E27FC236}">
                <a16:creationId xmlns:a16="http://schemas.microsoft.com/office/drawing/2014/main" id="{3110FF4B-D589-4C69-9FD5-173FFA29EB91}"/>
              </a:ext>
            </a:extLst>
          </p:cNvPr>
          <p:cNvSpPr>
            <a:spLocks noGrp="1"/>
          </p:cNvSpPr>
          <p:nvPr>
            <p:ph sz="half" idx="1"/>
          </p:nvPr>
        </p:nvSpPr>
        <p:spPr/>
        <p:txBody>
          <a:bodyPr/>
          <a:lstStyle/>
          <a:p>
            <a:endParaRPr lang="en-US" dirty="0"/>
          </a:p>
        </p:txBody>
      </p:sp>
    </p:spTree>
    <p:extLst>
      <p:ext uri="{BB962C8B-B14F-4D97-AF65-F5344CB8AC3E}">
        <p14:creationId xmlns:p14="http://schemas.microsoft.com/office/powerpoint/2010/main" val="4073815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633B6-49EB-49FB-8CC4-25302A8540C2}"/>
              </a:ext>
            </a:extLst>
          </p:cNvPr>
          <p:cNvSpPr>
            <a:spLocks noGrp="1"/>
          </p:cNvSpPr>
          <p:nvPr>
            <p:ph type="title"/>
          </p:nvPr>
        </p:nvSpPr>
        <p:spPr/>
        <p:txBody>
          <a:bodyPr/>
          <a:lstStyle/>
          <a:p>
            <a:endParaRPr lang="en-US"/>
          </a:p>
        </p:txBody>
      </p:sp>
      <p:sp>
        <p:nvSpPr>
          <p:cNvPr id="14" name="Text Placeholder 13">
            <a:extLst>
              <a:ext uri="{FF2B5EF4-FFF2-40B4-BE49-F238E27FC236}">
                <a16:creationId xmlns:a16="http://schemas.microsoft.com/office/drawing/2014/main" id="{A80E4123-F708-43A0-8303-870308FC0B10}"/>
              </a:ext>
            </a:extLst>
          </p:cNvPr>
          <p:cNvSpPr>
            <a:spLocks noGrp="1"/>
          </p:cNvSpPr>
          <p:nvPr>
            <p:ph sz="half" idx="1"/>
          </p:nvPr>
        </p:nvSpPr>
        <p:spPr/>
        <p:txBody>
          <a:bodyPr/>
          <a:lstStyle/>
          <a:p>
            <a:r>
              <a:rPr lang="en-US" dirty="0"/>
              <a:t>Compound</a:t>
            </a:r>
          </a:p>
        </p:txBody>
      </p:sp>
      <p:sp>
        <p:nvSpPr>
          <p:cNvPr id="17" name="Text Placeholder 16">
            <a:extLst>
              <a:ext uri="{FF2B5EF4-FFF2-40B4-BE49-F238E27FC236}">
                <a16:creationId xmlns:a16="http://schemas.microsoft.com/office/drawing/2014/main" id="{ABB90458-8175-4DA5-9960-4DB30B00E43B}"/>
              </a:ext>
            </a:extLst>
          </p:cNvPr>
          <p:cNvSpPr>
            <a:spLocks noGrp="1"/>
          </p:cNvSpPr>
          <p:nvPr>
            <p:ph sz="half" idx="2"/>
          </p:nvPr>
        </p:nvSpPr>
        <p:spPr/>
        <p:txBody>
          <a:bodyPr>
            <a:normAutofit/>
          </a:bodyPr>
          <a:lstStyle/>
          <a:p>
            <a:r>
              <a:rPr lang="en-US" dirty="0"/>
              <a:t>Simple</a:t>
            </a:r>
          </a:p>
        </p:txBody>
      </p:sp>
      <p:pic>
        <p:nvPicPr>
          <p:cNvPr id="9" name="Picture 8">
            <a:extLst>
              <a:ext uri="{FF2B5EF4-FFF2-40B4-BE49-F238E27FC236}">
                <a16:creationId xmlns:a16="http://schemas.microsoft.com/office/drawing/2014/main" id="{BE125D28-0272-4C32-8CBF-4F9C27498938}"/>
              </a:ext>
            </a:extLst>
          </p:cNvPr>
          <p:cNvPicPr>
            <a:picLocks noChangeAspect="1"/>
          </p:cNvPicPr>
          <p:nvPr/>
        </p:nvPicPr>
        <p:blipFill>
          <a:blip r:embed="rId3"/>
          <a:stretch>
            <a:fillRect/>
          </a:stretch>
        </p:blipFill>
        <p:spPr>
          <a:xfrm>
            <a:off x="1092775" y="2596139"/>
            <a:ext cx="4590476" cy="2676190"/>
          </a:xfrm>
          <a:prstGeom prst="rect">
            <a:avLst/>
          </a:prstGeom>
        </p:spPr>
      </p:pic>
      <p:pic>
        <p:nvPicPr>
          <p:cNvPr id="19" name="Picture 18">
            <a:extLst>
              <a:ext uri="{FF2B5EF4-FFF2-40B4-BE49-F238E27FC236}">
                <a16:creationId xmlns:a16="http://schemas.microsoft.com/office/drawing/2014/main" id="{E5447782-436C-47B5-8163-2E92F9814971}"/>
              </a:ext>
            </a:extLst>
          </p:cNvPr>
          <p:cNvPicPr>
            <a:picLocks noChangeAspect="1"/>
          </p:cNvPicPr>
          <p:nvPr/>
        </p:nvPicPr>
        <p:blipFill>
          <a:blip r:embed="rId4"/>
          <a:stretch>
            <a:fillRect/>
          </a:stretch>
        </p:blipFill>
        <p:spPr>
          <a:xfrm>
            <a:off x="6398718" y="2596139"/>
            <a:ext cx="4809524" cy="2723809"/>
          </a:xfrm>
          <a:prstGeom prst="rect">
            <a:avLst/>
          </a:prstGeom>
        </p:spPr>
      </p:pic>
    </p:spTree>
    <p:extLst>
      <p:ext uri="{BB962C8B-B14F-4D97-AF65-F5344CB8AC3E}">
        <p14:creationId xmlns:p14="http://schemas.microsoft.com/office/powerpoint/2010/main" val="1190483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A421C7A-170C-41BA-87F8-33EA34EF9F55}"/>
              </a:ext>
            </a:extLst>
          </p:cNvPr>
          <p:cNvSpPr>
            <a:spLocks noGrp="1"/>
          </p:cNvSpPr>
          <p:nvPr>
            <p:ph idx="1"/>
          </p:nvPr>
        </p:nvSpPr>
        <p:spPr/>
        <p:txBody>
          <a:bodyPr/>
          <a:lstStyle/>
          <a:p>
            <a:r>
              <a:rPr lang="en-US" dirty="0"/>
              <a:t>https://github.com/NathanClouseAX/AAXDataEntityPerfTest</a:t>
            </a:r>
          </a:p>
          <a:p>
            <a:r>
              <a:rPr lang="en-US" dirty="0"/>
              <a:t>http://www.atomicax.com/content/odata-experiment-deep-dive-odata-and-how-use-it</a:t>
            </a:r>
          </a:p>
          <a:p>
            <a:r>
              <a:rPr lang="en-US" dirty="0"/>
              <a:t>https://github.com/NathanClouseAX/AAXDataEntities</a:t>
            </a:r>
          </a:p>
          <a:p>
            <a:r>
              <a:rPr lang="en-US" dirty="0"/>
              <a:t>https://github.com/users/NathanClouseAX/projects/2</a:t>
            </a:r>
          </a:p>
          <a:p>
            <a:endParaRPr lang="en-US" dirty="0"/>
          </a:p>
        </p:txBody>
      </p:sp>
      <p:sp>
        <p:nvSpPr>
          <p:cNvPr id="5" name="Title 4">
            <a:extLst>
              <a:ext uri="{FF2B5EF4-FFF2-40B4-BE49-F238E27FC236}">
                <a16:creationId xmlns:a16="http://schemas.microsoft.com/office/drawing/2014/main" id="{9FB127E0-67BA-4A83-958D-5CBC00B785A3}"/>
              </a:ext>
            </a:extLst>
          </p:cNvPr>
          <p:cNvSpPr>
            <a:spLocks noGrp="1"/>
          </p:cNvSpPr>
          <p:nvPr>
            <p:ph type="title"/>
          </p:nvPr>
        </p:nvSpPr>
        <p:spPr/>
        <p:txBody>
          <a:bodyPr/>
          <a:lstStyle/>
          <a:p>
            <a:r>
              <a:rPr lang="en-US"/>
              <a:t>Sources</a:t>
            </a:r>
          </a:p>
        </p:txBody>
      </p:sp>
    </p:spTree>
    <p:extLst>
      <p:ext uri="{BB962C8B-B14F-4D97-AF65-F5344CB8AC3E}">
        <p14:creationId xmlns:p14="http://schemas.microsoft.com/office/powerpoint/2010/main" val="518589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F2754-7411-44DB-9A9C-CDD57D6D9BEC}"/>
              </a:ext>
            </a:extLst>
          </p:cNvPr>
          <p:cNvSpPr>
            <a:spLocks noGrp="1"/>
          </p:cNvSpPr>
          <p:nvPr>
            <p:ph type="title"/>
          </p:nvPr>
        </p:nvSpPr>
        <p:spPr/>
        <p:txBody>
          <a:bodyPr/>
          <a:lstStyle/>
          <a:p>
            <a:r>
              <a:rPr lang="en-US" dirty="0"/>
              <a:t>Delete Performance</a:t>
            </a:r>
          </a:p>
        </p:txBody>
      </p:sp>
      <p:sp>
        <p:nvSpPr>
          <p:cNvPr id="3" name="Content Placeholder 2">
            <a:extLst>
              <a:ext uri="{FF2B5EF4-FFF2-40B4-BE49-F238E27FC236}">
                <a16:creationId xmlns:a16="http://schemas.microsoft.com/office/drawing/2014/main" id="{7BD618E5-0FA0-4542-AB61-96F6F8FEAAFC}"/>
              </a:ext>
            </a:extLst>
          </p:cNvPr>
          <p:cNvSpPr>
            <a:spLocks noGrp="1"/>
          </p:cNvSpPr>
          <p:nvPr>
            <p:ph sz="half" idx="1"/>
          </p:nvPr>
        </p:nvSpPr>
        <p:spPr/>
        <p:txBody>
          <a:bodyPr>
            <a:normAutofit fontScale="92500" lnSpcReduction="10000"/>
          </a:bodyPr>
          <a:lstStyle/>
          <a:p>
            <a:r>
              <a:rPr lang="en-US" dirty="0"/>
              <a:t>Like insert performance</a:t>
            </a:r>
          </a:p>
          <a:p>
            <a:r>
              <a:rPr lang="en-US" dirty="0"/>
              <a:t>Unique Case</a:t>
            </a:r>
          </a:p>
          <a:p>
            <a:pPr lvl="1"/>
            <a:r>
              <a:rPr lang="en-US" dirty="0"/>
              <a:t>Only need to know the key to delete it</a:t>
            </a:r>
          </a:p>
          <a:p>
            <a:pPr lvl="1"/>
            <a:r>
              <a:rPr lang="en-US" dirty="0"/>
              <a:t>Scope on primary key</a:t>
            </a:r>
          </a:p>
          <a:p>
            <a:pPr lvl="1"/>
            <a:r>
              <a:rPr lang="en-US" dirty="0"/>
              <a:t>Then delete</a:t>
            </a:r>
          </a:p>
          <a:p>
            <a:pPr lvl="1"/>
            <a:r>
              <a:rPr lang="en-US" dirty="0"/>
              <a:t>Is it faster?</a:t>
            </a:r>
          </a:p>
          <a:p>
            <a:pPr lvl="1"/>
            <a:r>
              <a:rPr lang="en-US" dirty="0"/>
              <a:t>Can I Switch entities?</a:t>
            </a:r>
          </a:p>
          <a:p>
            <a:r>
              <a:rPr lang="en-US" dirty="0"/>
              <a:t>“simple” is faster than compound</a:t>
            </a:r>
          </a:p>
          <a:p>
            <a:r>
              <a:rPr lang="en-US" dirty="0"/>
              <a:t>“single” is the fastest</a:t>
            </a:r>
          </a:p>
          <a:p>
            <a:endParaRPr lang="en-US" dirty="0"/>
          </a:p>
        </p:txBody>
      </p:sp>
      <p:pic>
        <p:nvPicPr>
          <p:cNvPr id="8194" name="Picture 2" descr="Cloud Strife&amp;#39;s muscle mass on PS5: a very important investigation - The  Verge">
            <a:extLst>
              <a:ext uri="{FF2B5EF4-FFF2-40B4-BE49-F238E27FC236}">
                <a16:creationId xmlns:a16="http://schemas.microsoft.com/office/drawing/2014/main" id="{FA4E6CDB-5971-48DC-9E57-DE0317A634D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761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2"/>
          </p:nvPr>
        </p:nvSpPr>
        <p:spPr/>
        <p:txBody>
          <a:bodyPr/>
          <a:lstStyle/>
          <a:p>
            <a:fld id="{04E0C322-DB4B-498D-980C-9CE33B37AA19}" type="slidenum">
              <a:rPr lang="en-US" smtClean="0"/>
              <a:pPr/>
              <a:t>61</a:t>
            </a:fld>
            <a:endParaRPr lang="en-US"/>
          </a:p>
        </p:txBody>
      </p:sp>
      <p:pic>
        <p:nvPicPr>
          <p:cNvPr id="17" name="Picture 16">
            <a:extLst>
              <a:ext uri="{FF2B5EF4-FFF2-40B4-BE49-F238E27FC236}">
                <a16:creationId xmlns:a16="http://schemas.microsoft.com/office/drawing/2014/main" id="{241C76E4-F4E5-48B6-8272-81E6F2490D68}"/>
              </a:ext>
            </a:extLst>
          </p:cNvPr>
          <p:cNvPicPr>
            <a:picLocks noChangeAspect="1"/>
          </p:cNvPicPr>
          <p:nvPr/>
        </p:nvPicPr>
        <p:blipFill>
          <a:blip r:embed="rId2"/>
          <a:stretch>
            <a:fillRect/>
          </a:stretch>
        </p:blipFill>
        <p:spPr>
          <a:xfrm>
            <a:off x="3738857" y="1419476"/>
            <a:ext cx="4714286" cy="4019048"/>
          </a:xfrm>
          <a:prstGeom prst="rect">
            <a:avLst/>
          </a:prstGeom>
        </p:spPr>
      </p:pic>
      <p:sp>
        <p:nvSpPr>
          <p:cNvPr id="18" name="Arrow: Down 17">
            <a:extLst>
              <a:ext uri="{FF2B5EF4-FFF2-40B4-BE49-F238E27FC236}">
                <a16:creationId xmlns:a16="http://schemas.microsoft.com/office/drawing/2014/main" id="{B89C8065-971C-4B69-A8C3-8888DA690AEC}"/>
              </a:ext>
            </a:extLst>
          </p:cNvPr>
          <p:cNvSpPr/>
          <p:nvPr/>
        </p:nvSpPr>
        <p:spPr>
          <a:xfrm rot="16200000">
            <a:off x="3265978" y="2827861"/>
            <a:ext cx="513480" cy="1164178"/>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Down 18">
            <a:extLst>
              <a:ext uri="{FF2B5EF4-FFF2-40B4-BE49-F238E27FC236}">
                <a16:creationId xmlns:a16="http://schemas.microsoft.com/office/drawing/2014/main" id="{0C96BA57-DD45-4693-842F-869ADA161C8A}"/>
              </a:ext>
            </a:extLst>
          </p:cNvPr>
          <p:cNvSpPr/>
          <p:nvPr/>
        </p:nvSpPr>
        <p:spPr>
          <a:xfrm rot="16200000">
            <a:off x="3444415" y="3543514"/>
            <a:ext cx="513480" cy="1164178"/>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Arrow: Down 20">
            <a:extLst>
              <a:ext uri="{FF2B5EF4-FFF2-40B4-BE49-F238E27FC236}">
                <a16:creationId xmlns:a16="http://schemas.microsoft.com/office/drawing/2014/main" id="{517075E2-C66D-4F65-8180-0F0A5A0EB9BE}"/>
              </a:ext>
            </a:extLst>
          </p:cNvPr>
          <p:cNvSpPr/>
          <p:nvPr/>
        </p:nvSpPr>
        <p:spPr>
          <a:xfrm rot="16200000">
            <a:off x="3657369" y="1810889"/>
            <a:ext cx="513480" cy="1164178"/>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110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2C4AE0-EED2-4EF1-89C5-A9F2A9411A4D}"/>
              </a:ext>
            </a:extLst>
          </p:cNvPr>
          <p:cNvPicPr>
            <a:picLocks noChangeAspect="1"/>
          </p:cNvPicPr>
          <p:nvPr/>
        </p:nvPicPr>
        <p:blipFill>
          <a:blip r:embed="rId3"/>
          <a:stretch>
            <a:fillRect/>
          </a:stretch>
        </p:blipFill>
        <p:spPr>
          <a:xfrm>
            <a:off x="309389" y="951143"/>
            <a:ext cx="11573222" cy="4955713"/>
          </a:xfrm>
          <a:prstGeom prst="rect">
            <a:avLst/>
          </a:prstGeom>
        </p:spPr>
      </p:pic>
      <p:sp>
        <p:nvSpPr>
          <p:cNvPr id="6" name="Rectangle 5">
            <a:extLst>
              <a:ext uri="{FF2B5EF4-FFF2-40B4-BE49-F238E27FC236}">
                <a16:creationId xmlns:a16="http://schemas.microsoft.com/office/drawing/2014/main" id="{2A33F32A-84F9-4315-83BF-98ED4456D2FB}"/>
              </a:ext>
            </a:extLst>
          </p:cNvPr>
          <p:cNvSpPr/>
          <p:nvPr/>
        </p:nvSpPr>
        <p:spPr>
          <a:xfrm>
            <a:off x="1236518" y="1330036"/>
            <a:ext cx="8676409" cy="1983711"/>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55CBF3A-0B88-48F6-9C00-F8B690829E39}"/>
              </a:ext>
            </a:extLst>
          </p:cNvPr>
          <p:cNvSpPr/>
          <p:nvPr/>
        </p:nvSpPr>
        <p:spPr>
          <a:xfrm>
            <a:off x="1236518" y="3782291"/>
            <a:ext cx="10536382" cy="561109"/>
          </a:xfrm>
          <a:prstGeom prst="rect">
            <a:avLst/>
          </a:prstGeom>
          <a:solidFill>
            <a:schemeClr val="accent2">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8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CD9070-3A79-4F92-8E0F-50F37386D214}"/>
              </a:ext>
            </a:extLst>
          </p:cNvPr>
          <p:cNvSpPr>
            <a:spLocks noGrp="1"/>
          </p:cNvSpPr>
          <p:nvPr>
            <p:ph type="sldNum" sz="quarter" idx="12"/>
          </p:nvPr>
        </p:nvSpPr>
        <p:spPr/>
        <p:txBody>
          <a:bodyPr/>
          <a:lstStyle/>
          <a:p>
            <a:pPr algn="ctr"/>
            <a:fld id="{04E0C322-DB4B-498D-980C-9CE33B37AA19}" type="slidenum">
              <a:rPr lang="en-US" smtClean="0"/>
              <a:pPr algn="ctr"/>
              <a:t>63</a:t>
            </a:fld>
            <a:endParaRPr lang="en-US"/>
          </a:p>
        </p:txBody>
      </p:sp>
      <p:sp>
        <p:nvSpPr>
          <p:cNvPr id="15" name="Title 14">
            <a:extLst>
              <a:ext uri="{FF2B5EF4-FFF2-40B4-BE49-F238E27FC236}">
                <a16:creationId xmlns:a16="http://schemas.microsoft.com/office/drawing/2014/main" id="{E22D3BA3-AD72-4D64-9ADC-51B17A4735CB}"/>
              </a:ext>
            </a:extLst>
          </p:cNvPr>
          <p:cNvSpPr>
            <a:spLocks noGrp="1"/>
          </p:cNvSpPr>
          <p:nvPr>
            <p:ph type="title" idx="4294967295"/>
          </p:nvPr>
        </p:nvSpPr>
        <p:spPr>
          <a:xfrm>
            <a:off x="0" y="365125"/>
            <a:ext cx="10515600" cy="1325563"/>
          </a:xfrm>
        </p:spPr>
        <p:txBody>
          <a:bodyPr/>
          <a:lstStyle/>
          <a:p>
            <a:r>
              <a:rPr lang="en-US" dirty="0"/>
              <a:t>Delete Performance By Entity Type</a:t>
            </a:r>
          </a:p>
        </p:txBody>
      </p:sp>
      <p:pic>
        <p:nvPicPr>
          <p:cNvPr id="9" name="Picture 8">
            <a:extLst>
              <a:ext uri="{FF2B5EF4-FFF2-40B4-BE49-F238E27FC236}">
                <a16:creationId xmlns:a16="http://schemas.microsoft.com/office/drawing/2014/main" id="{83635D27-3596-45BF-8584-84BDD4166CCE}"/>
              </a:ext>
            </a:extLst>
          </p:cNvPr>
          <p:cNvPicPr>
            <a:picLocks noChangeAspect="1"/>
          </p:cNvPicPr>
          <p:nvPr/>
        </p:nvPicPr>
        <p:blipFill>
          <a:blip r:embed="rId2"/>
          <a:stretch>
            <a:fillRect/>
          </a:stretch>
        </p:blipFill>
        <p:spPr>
          <a:xfrm>
            <a:off x="319809" y="1709952"/>
            <a:ext cx="11552381" cy="3438095"/>
          </a:xfrm>
          <a:prstGeom prst="rect">
            <a:avLst/>
          </a:prstGeom>
        </p:spPr>
      </p:pic>
      <p:sp>
        <p:nvSpPr>
          <p:cNvPr id="12" name="Arrow: Down 11">
            <a:extLst>
              <a:ext uri="{FF2B5EF4-FFF2-40B4-BE49-F238E27FC236}">
                <a16:creationId xmlns:a16="http://schemas.microsoft.com/office/drawing/2014/main" id="{E5CAD832-BA5B-4899-9793-936EFB8FF850}"/>
              </a:ext>
            </a:extLst>
          </p:cNvPr>
          <p:cNvSpPr/>
          <p:nvPr/>
        </p:nvSpPr>
        <p:spPr>
          <a:xfrm>
            <a:off x="2395419" y="1363877"/>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a:extLst>
              <a:ext uri="{FF2B5EF4-FFF2-40B4-BE49-F238E27FC236}">
                <a16:creationId xmlns:a16="http://schemas.microsoft.com/office/drawing/2014/main" id="{6DDC9A16-BFDE-4608-B8F9-65C7A5D29584}"/>
              </a:ext>
            </a:extLst>
          </p:cNvPr>
          <p:cNvSpPr/>
          <p:nvPr/>
        </p:nvSpPr>
        <p:spPr>
          <a:xfrm>
            <a:off x="5481519" y="3058202"/>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a:extLst>
              <a:ext uri="{FF2B5EF4-FFF2-40B4-BE49-F238E27FC236}">
                <a16:creationId xmlns:a16="http://schemas.microsoft.com/office/drawing/2014/main" id="{761845C8-F5CD-4A17-8DF7-48AAFCD3039D}"/>
              </a:ext>
            </a:extLst>
          </p:cNvPr>
          <p:cNvSpPr/>
          <p:nvPr/>
        </p:nvSpPr>
        <p:spPr>
          <a:xfrm>
            <a:off x="8513577" y="3234849"/>
            <a:ext cx="1649636" cy="584575"/>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735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8EAAE1-09D8-4852-A160-3F3AF056DFE3}"/>
              </a:ext>
            </a:extLst>
          </p:cNvPr>
          <p:cNvSpPr>
            <a:spLocks noGrp="1"/>
          </p:cNvSpPr>
          <p:nvPr>
            <p:ph type="title"/>
          </p:nvPr>
        </p:nvSpPr>
        <p:spPr/>
        <p:txBody>
          <a:bodyPr>
            <a:normAutofit/>
          </a:bodyPr>
          <a:lstStyle/>
          <a:p>
            <a:r>
              <a:rPr lang="en-US" dirty="0"/>
              <a:t>Recap</a:t>
            </a:r>
          </a:p>
        </p:txBody>
      </p:sp>
      <p:sp>
        <p:nvSpPr>
          <p:cNvPr id="5" name="Text Placeholder 4">
            <a:extLst>
              <a:ext uri="{FF2B5EF4-FFF2-40B4-BE49-F238E27FC236}">
                <a16:creationId xmlns:a16="http://schemas.microsoft.com/office/drawing/2014/main" id="{7323816A-AE5A-4CEE-95A8-D77BBE968C69}"/>
              </a:ext>
            </a:extLst>
          </p:cNvPr>
          <p:cNvSpPr>
            <a:spLocks noGrp="1"/>
          </p:cNvSpPr>
          <p:nvPr>
            <p:ph sz="half" idx="1"/>
          </p:nvPr>
        </p:nvSpPr>
        <p:spPr/>
        <p:txBody>
          <a:bodyPr>
            <a:normAutofit fontScale="85000" lnSpcReduction="20000"/>
          </a:bodyPr>
          <a:lstStyle/>
          <a:p>
            <a:pPr marL="285750" indent="-285750">
              <a:buFont typeface="Arial" panose="020B0604020202020204" pitchFamily="34" charset="0"/>
              <a:buChar char="•"/>
            </a:pPr>
            <a:r>
              <a:rPr lang="en-US" dirty="0"/>
              <a:t>Read Workloads</a:t>
            </a:r>
          </a:p>
          <a:p>
            <a:pPr marL="971550" lvl="1" indent="-285750"/>
            <a:r>
              <a:rPr lang="en-US" dirty="0"/>
              <a:t>Fewer columns is better</a:t>
            </a:r>
          </a:p>
          <a:p>
            <a:pPr marL="971550" lvl="1" indent="-285750"/>
            <a:r>
              <a:rPr lang="en-US" dirty="0"/>
              <a:t>Fewer joins is better</a:t>
            </a:r>
          </a:p>
          <a:p>
            <a:pPr marL="971550" lvl="1" indent="-285750"/>
            <a:r>
              <a:rPr lang="en-US" dirty="0" err="1"/>
              <a:t>ReadOnly</a:t>
            </a:r>
            <a:r>
              <a:rPr lang="en-US" dirty="0"/>
              <a:t> attribute is for functionality</a:t>
            </a:r>
          </a:p>
          <a:p>
            <a:pPr marL="971550" lvl="1" indent="-285750"/>
            <a:r>
              <a:rPr lang="en-US" dirty="0"/>
              <a:t>Avoid sub-selects </a:t>
            </a:r>
          </a:p>
          <a:p>
            <a:pPr marL="971550" lvl="1" indent="-285750"/>
            <a:r>
              <a:rPr lang="en-US" dirty="0"/>
              <a:t>Use SELECT() to reduce network lag for sets</a:t>
            </a:r>
          </a:p>
          <a:p>
            <a:pPr marL="971550" lvl="1" indent="-285750"/>
            <a:r>
              <a:rPr lang="en-US" dirty="0"/>
              <a:t>Filter based on indexes</a:t>
            </a:r>
          </a:p>
          <a:p>
            <a:pPr marL="971550" lvl="1" indent="-285750"/>
            <a:r>
              <a:rPr lang="en-US" dirty="0"/>
              <a:t>Limit use of ORDERBY(); sort after you get data</a:t>
            </a:r>
          </a:p>
          <a:p>
            <a:pPr marL="971550" lvl="1" indent="-285750"/>
            <a:r>
              <a:rPr lang="en-US" dirty="0"/>
              <a:t>Use ORDERBY() on an index when used</a:t>
            </a:r>
          </a:p>
          <a:p>
            <a:pPr marL="971550" lvl="1" indent="-285750"/>
            <a:r>
              <a:rPr lang="en-US" dirty="0"/>
              <a:t>Use EXPAND() when it makes sense</a:t>
            </a:r>
          </a:p>
          <a:p>
            <a:pPr marL="971550" lvl="1" indent="-285750"/>
            <a:r>
              <a:rPr lang="en-US" dirty="0"/>
              <a:t>Don’t Multi-thread OData calls</a:t>
            </a:r>
          </a:p>
        </p:txBody>
      </p:sp>
      <p:sp>
        <p:nvSpPr>
          <p:cNvPr id="7" name="Text Placeholder 6">
            <a:extLst>
              <a:ext uri="{FF2B5EF4-FFF2-40B4-BE49-F238E27FC236}">
                <a16:creationId xmlns:a16="http://schemas.microsoft.com/office/drawing/2014/main" id="{F00CF910-25EB-4475-846C-C2BCD8BD8BB5}"/>
              </a:ext>
            </a:extLst>
          </p:cNvPr>
          <p:cNvSpPr>
            <a:spLocks noGrp="1"/>
          </p:cNvSpPr>
          <p:nvPr>
            <p:ph sz="half" idx="2"/>
          </p:nvPr>
        </p:nvSpPr>
        <p:spPr/>
        <p:txBody>
          <a:bodyPr>
            <a:normAutofit fontScale="85000" lnSpcReduction="20000"/>
          </a:bodyPr>
          <a:lstStyle/>
          <a:p>
            <a:pPr marL="285750" indent="-285750">
              <a:buFont typeface="Arial" panose="020B0604020202020204" pitchFamily="34" charset="0"/>
              <a:buChar char="•"/>
            </a:pPr>
            <a:r>
              <a:rPr lang="en-US" dirty="0"/>
              <a:t>Insert and Update</a:t>
            </a:r>
          </a:p>
          <a:p>
            <a:pPr marL="971550" lvl="1" indent="-285750"/>
            <a:r>
              <a:rPr lang="en-US" dirty="0"/>
              <a:t>Fewer columns is better</a:t>
            </a:r>
          </a:p>
          <a:p>
            <a:pPr marL="971550" lvl="1" indent="-285750"/>
            <a:r>
              <a:rPr lang="en-US" dirty="0"/>
              <a:t>Fewer joins is better</a:t>
            </a:r>
          </a:p>
          <a:p>
            <a:pPr marL="971550" lvl="1" indent="-285750"/>
            <a:r>
              <a:rPr lang="en-US" dirty="0"/>
              <a:t>Fewer fields specified in operation is better</a:t>
            </a:r>
          </a:p>
          <a:p>
            <a:pPr marL="971550" lvl="1" indent="-285750"/>
            <a:r>
              <a:rPr lang="en-US" dirty="0"/>
              <a:t>Create “Simple” entities, if applicable</a:t>
            </a:r>
          </a:p>
          <a:p>
            <a:pPr marL="285750" indent="-285750">
              <a:buFont typeface="Arial" panose="020B0604020202020204" pitchFamily="34" charset="0"/>
              <a:buChar char="•"/>
            </a:pPr>
            <a:r>
              <a:rPr lang="en-US" dirty="0"/>
              <a:t>Delete</a:t>
            </a:r>
          </a:p>
          <a:p>
            <a:pPr marL="971550" lvl="1" indent="-285750"/>
            <a:r>
              <a:rPr lang="en-US" dirty="0"/>
              <a:t>Use “Single” entity for best performance</a:t>
            </a:r>
          </a:p>
          <a:p>
            <a:pPr marL="285750" indent="-285750">
              <a:buFont typeface="Arial" panose="020B0604020202020204" pitchFamily="34" charset="0"/>
              <a:buChar char="•"/>
            </a:pPr>
            <a:r>
              <a:rPr lang="en-US" dirty="0"/>
              <a:t>Build</a:t>
            </a:r>
          </a:p>
          <a:p>
            <a:pPr marL="285750" indent="-285750">
              <a:buFont typeface="Arial" panose="020B0604020202020204" pitchFamily="34" charset="0"/>
              <a:buChar char="•"/>
            </a:pPr>
            <a:r>
              <a:rPr lang="en-US" dirty="0"/>
              <a:t>Measure</a:t>
            </a:r>
          </a:p>
          <a:p>
            <a:pPr marL="285750" indent="-285750">
              <a:buFont typeface="Arial" panose="020B0604020202020204" pitchFamily="34" charset="0"/>
              <a:buChar char="•"/>
            </a:pPr>
            <a:r>
              <a:rPr lang="en-US" dirty="0"/>
              <a:t>Learn</a:t>
            </a:r>
          </a:p>
          <a:p>
            <a:pPr marL="971550" lvl="1" indent="-285750"/>
            <a:endParaRPr lang="en-US" dirty="0"/>
          </a:p>
          <a:p>
            <a:pPr marL="971550" lvl="1" indent="-285750"/>
            <a:endParaRPr lang="en-US" dirty="0"/>
          </a:p>
        </p:txBody>
      </p:sp>
    </p:spTree>
    <p:extLst>
      <p:ext uri="{BB962C8B-B14F-4D97-AF65-F5344CB8AC3E}">
        <p14:creationId xmlns:p14="http://schemas.microsoft.com/office/powerpoint/2010/main" val="7999128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C0AE8C-DF2D-4B07-84B5-B25986ED9E1D}"/>
              </a:ext>
            </a:extLst>
          </p:cNvPr>
          <p:cNvSpPr>
            <a:spLocks noGrp="1"/>
          </p:cNvSpPr>
          <p:nvPr>
            <p:ph type="title"/>
          </p:nvPr>
        </p:nvSpPr>
        <p:spPr/>
        <p:txBody>
          <a:bodyPr/>
          <a:lstStyle/>
          <a:p>
            <a:r>
              <a:rPr lang="en-US" dirty="0"/>
              <a:t>References</a:t>
            </a:r>
          </a:p>
        </p:txBody>
      </p:sp>
      <p:sp>
        <p:nvSpPr>
          <p:cNvPr id="6" name="Content Placeholder 5">
            <a:extLst>
              <a:ext uri="{FF2B5EF4-FFF2-40B4-BE49-F238E27FC236}">
                <a16:creationId xmlns:a16="http://schemas.microsoft.com/office/drawing/2014/main" id="{2AD83BA5-A6BE-4F76-B92E-2E4CFF044632}"/>
              </a:ext>
            </a:extLst>
          </p:cNvPr>
          <p:cNvSpPr>
            <a:spLocks noGrp="1"/>
          </p:cNvSpPr>
          <p:nvPr>
            <p:ph idx="1"/>
          </p:nvPr>
        </p:nvSpPr>
        <p:spPr/>
        <p:txBody>
          <a:bodyPr/>
          <a:lstStyle/>
          <a:p>
            <a:r>
              <a:rPr lang="en-US" dirty="0">
                <a:hlinkClick r:id="rId2"/>
              </a:rPr>
              <a:t>http://www.atomicax.com/content/odata-experiment-deep-dive-odata-and-how-use-it</a:t>
            </a:r>
            <a:endParaRPr lang="en-US" dirty="0"/>
          </a:p>
          <a:p>
            <a:r>
              <a:rPr lang="en-US" dirty="0">
                <a:hlinkClick r:id="rId3"/>
              </a:rPr>
              <a:t>https://github.com/NathanClouseAX/AAXDataEntityPerfTest</a:t>
            </a:r>
            <a:endParaRPr lang="en-US" dirty="0"/>
          </a:p>
          <a:p>
            <a:r>
              <a:rPr lang="en-US" dirty="0">
                <a:hlinkClick r:id="rId4"/>
              </a:rPr>
              <a:t>https://github.com/NathanClouseAX/AAXDataEntities</a:t>
            </a:r>
            <a:endParaRPr lang="en-US" dirty="0"/>
          </a:p>
          <a:p>
            <a:r>
              <a:rPr lang="en-US" dirty="0">
                <a:hlinkClick r:id="rId5"/>
              </a:rPr>
              <a:t>https://github.com/users/NathanClouseAX/projects/2</a:t>
            </a:r>
            <a:endParaRPr lang="en-US" dirty="0"/>
          </a:p>
          <a:p>
            <a:endParaRPr lang="en-US" dirty="0"/>
          </a:p>
          <a:p>
            <a:endParaRPr lang="en-US" dirty="0"/>
          </a:p>
        </p:txBody>
      </p:sp>
    </p:spTree>
    <p:extLst>
      <p:ext uri="{BB962C8B-B14F-4D97-AF65-F5344CB8AC3E}">
        <p14:creationId xmlns:p14="http://schemas.microsoft.com/office/powerpoint/2010/main" val="6006371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6">
            <a:extLst>
              <a:ext uri="{FF2B5EF4-FFF2-40B4-BE49-F238E27FC236}">
                <a16:creationId xmlns:a16="http://schemas.microsoft.com/office/drawing/2014/main" id="{92B25E92-B4A6-4F06-BE39-0B9DE959B34F}"/>
              </a:ext>
            </a:extLst>
          </p:cNvPr>
          <p:cNvSpPr>
            <a:spLocks noGrp="1"/>
          </p:cNvSpPr>
          <p:nvPr>
            <p:ph type="sldNum" sz="quarter" idx="12"/>
          </p:nvPr>
        </p:nvSpPr>
        <p:spPr>
          <a:prstGeom prst="rect">
            <a:avLst/>
          </a:prstGeom>
        </p:spPr>
        <p:txBody>
          <a:bodyPr/>
          <a:lstStyle/>
          <a:p>
            <a:fld id="{590403FA-560B-4B1E-8707-5C73BEE2BB8C}" type="slidenum">
              <a:rPr lang="en-US" smtClean="0"/>
              <a:t>66</a:t>
            </a:fld>
            <a:endParaRPr lang="en-US"/>
          </a:p>
        </p:txBody>
      </p:sp>
      <p:sp>
        <p:nvSpPr>
          <p:cNvPr id="2" name="Title 1">
            <a:extLst>
              <a:ext uri="{FF2B5EF4-FFF2-40B4-BE49-F238E27FC236}">
                <a16:creationId xmlns:a16="http://schemas.microsoft.com/office/drawing/2014/main" id="{DCA0759E-7F13-4A2B-B90B-678F2B930AEE}"/>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7482110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5A4986-382C-4283-AAA0-73B0FFB2A187}"/>
              </a:ext>
            </a:extLst>
          </p:cNvPr>
          <p:cNvSpPr>
            <a:spLocks noGrp="1"/>
          </p:cNvSpPr>
          <p:nvPr>
            <p:ph idx="1"/>
          </p:nvPr>
        </p:nvSpPr>
        <p:spPr>
          <a:xfrm>
            <a:off x="838200" y="301658"/>
            <a:ext cx="10515600" cy="5875305"/>
          </a:xfrm>
        </p:spPr>
        <p:txBody>
          <a:bodyPr>
            <a:normAutofit fontScale="92500" lnSpcReduction="20000"/>
          </a:bodyPr>
          <a:lstStyle/>
          <a:p>
            <a:r>
              <a:rPr lang="en-US" dirty="0"/>
              <a:t>Dynamics 365: Let’s talk Upgrade Rollout Approach (AX 2012 Upgrade Series: Part 6) – Tuesday @ 2:00 </a:t>
            </a:r>
          </a:p>
          <a:p>
            <a:r>
              <a:rPr lang="en-US" dirty="0"/>
              <a:t>Dynamics 365 F&amp;O Licensing, Upgrades, Costs and More (Part 2) – Tuesday @ 3:00</a:t>
            </a:r>
          </a:p>
          <a:p>
            <a:r>
              <a:rPr lang="en-US" dirty="0"/>
              <a:t>Retail and Warehousing: The Biggest Areas for Change in Dynamics 365 F&amp;O (AX 2012 Upgrade Series: Part 3) – Wednesday @ 9:30</a:t>
            </a:r>
          </a:p>
          <a:p>
            <a:r>
              <a:rPr lang="en-US" dirty="0"/>
              <a:t>AX Sucks. Let’s talk Upgrades (AX 2012 Upgrade Series: Part 1)– Wednesday @ 10:30</a:t>
            </a:r>
          </a:p>
          <a:p>
            <a:r>
              <a:rPr lang="en-US" dirty="0"/>
              <a:t>An AX2012 Upgrade Journey - Wednesday @ 11:30</a:t>
            </a:r>
          </a:p>
          <a:p>
            <a:r>
              <a:rPr lang="en-US" dirty="0"/>
              <a:t>Dynamics 365 F&amp;O Business Events From End to Start to End – Wednesday @ 1:40</a:t>
            </a:r>
          </a:p>
          <a:p>
            <a:r>
              <a:rPr lang="en-US" dirty="0"/>
              <a:t>Dynamics 365 F&amp;O Upgrade Tech Talk: Code, Customizations, Extension and Power Platform (AX 2012 Upgrade Series: Part 5) – Thursday @ 10:00</a:t>
            </a:r>
          </a:p>
          <a:p>
            <a:r>
              <a:rPr lang="en-US" dirty="0"/>
              <a:t>How To Get The Most Out of Your Upgrade (AX 2012 Upgrade Series: Part 2) – Thursday @ 1:10</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7466302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2EAFF5-F1A3-46C4-B749-9385231FA531}"/>
              </a:ext>
            </a:extLst>
          </p:cNvPr>
          <p:cNvSpPr>
            <a:spLocks noGrp="1"/>
          </p:cNvSpPr>
          <p:nvPr>
            <p:ph type="title"/>
          </p:nvPr>
        </p:nvSpPr>
        <p:spPr/>
        <p:txBody>
          <a:bodyPr/>
          <a:lstStyle/>
          <a:p>
            <a:r>
              <a:rPr lang="en-US" dirty="0"/>
              <a:t>My Other Presentations</a:t>
            </a:r>
          </a:p>
        </p:txBody>
      </p:sp>
      <p:sp>
        <p:nvSpPr>
          <p:cNvPr id="3" name="Content Placeholder 2">
            <a:extLst>
              <a:ext uri="{FF2B5EF4-FFF2-40B4-BE49-F238E27FC236}">
                <a16:creationId xmlns:a16="http://schemas.microsoft.com/office/drawing/2014/main" id="{AC5A4986-382C-4283-AAA0-73B0FFB2A187}"/>
              </a:ext>
            </a:extLst>
          </p:cNvPr>
          <p:cNvSpPr>
            <a:spLocks noGrp="1"/>
          </p:cNvSpPr>
          <p:nvPr>
            <p:ph idx="1"/>
          </p:nvPr>
        </p:nvSpPr>
        <p:spPr/>
        <p:txBody>
          <a:bodyPr>
            <a:normAutofit/>
          </a:bodyPr>
          <a:lstStyle/>
          <a:p>
            <a:r>
              <a:rPr lang="en-US" dirty="0"/>
              <a:t>F&amp;O Integration Roundup - Thursday @ 11:00</a:t>
            </a:r>
          </a:p>
          <a:p>
            <a:r>
              <a:rPr lang="en-US" dirty="0"/>
              <a:t>X++ Development Tips and Tricks plus D365FO.Tools! – Thursday @ 2:10</a:t>
            </a:r>
          </a:p>
          <a:p>
            <a:pPr marL="0" indent="0">
              <a:buNone/>
            </a:pPr>
            <a:endParaRPr lang="en-US" dirty="0"/>
          </a:p>
        </p:txBody>
      </p:sp>
    </p:spTree>
    <p:extLst>
      <p:ext uri="{BB962C8B-B14F-4D97-AF65-F5344CB8AC3E}">
        <p14:creationId xmlns:p14="http://schemas.microsoft.com/office/powerpoint/2010/main" val="39703171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A32B0-C6AD-4EAD-B2E4-1A850F732A61}"/>
              </a:ext>
            </a:extLst>
          </p:cNvPr>
          <p:cNvSpPr>
            <a:spLocks noGrp="1"/>
          </p:cNvSpPr>
          <p:nvPr>
            <p:ph type="title"/>
          </p:nvPr>
        </p:nvSpPr>
        <p:spPr/>
        <p:txBody>
          <a:bodyPr/>
          <a:lstStyle/>
          <a:p>
            <a:r>
              <a:rPr lang="en-US" dirty="0"/>
              <a:t>Give Away!</a:t>
            </a:r>
          </a:p>
        </p:txBody>
      </p:sp>
      <p:sp>
        <p:nvSpPr>
          <p:cNvPr id="3" name="Content Placeholder 2">
            <a:extLst>
              <a:ext uri="{FF2B5EF4-FFF2-40B4-BE49-F238E27FC236}">
                <a16:creationId xmlns:a16="http://schemas.microsoft.com/office/drawing/2014/main" id="{CD7437A0-36EA-48E1-AF1C-F685A3D4990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35677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6D9C17-E9E2-4FC7-8940-5911044D1B0E}"/>
              </a:ext>
            </a:extLst>
          </p:cNvPr>
          <p:cNvSpPr>
            <a:spLocks noGrp="1"/>
          </p:cNvSpPr>
          <p:nvPr>
            <p:ph type="title"/>
          </p:nvPr>
        </p:nvSpPr>
        <p:spPr/>
        <p:txBody>
          <a:bodyPr/>
          <a:lstStyle/>
          <a:p>
            <a:r>
              <a:rPr lang="en-US"/>
              <a:t>Performance</a:t>
            </a:r>
          </a:p>
        </p:txBody>
      </p:sp>
      <p:sp>
        <p:nvSpPr>
          <p:cNvPr id="5" name="Content Placeholder 4">
            <a:extLst>
              <a:ext uri="{FF2B5EF4-FFF2-40B4-BE49-F238E27FC236}">
                <a16:creationId xmlns:a16="http://schemas.microsoft.com/office/drawing/2014/main" id="{5BFDC307-425A-4233-9AE5-0DCF8AC78CCC}"/>
              </a:ext>
            </a:extLst>
          </p:cNvPr>
          <p:cNvSpPr>
            <a:spLocks noGrp="1"/>
          </p:cNvSpPr>
          <p:nvPr>
            <p:ph sz="half" idx="1"/>
          </p:nvPr>
        </p:nvSpPr>
        <p:spPr/>
        <p:txBody>
          <a:bodyPr>
            <a:normAutofit fontScale="92500" lnSpcReduction="20000"/>
          </a:bodyPr>
          <a:lstStyle/>
          <a:p>
            <a:r>
              <a:rPr lang="en-US"/>
              <a:t>What is your required level of performance?</a:t>
            </a:r>
          </a:p>
          <a:p>
            <a:pPr lvl="1"/>
            <a:r>
              <a:rPr lang="en-US"/>
              <a:t>What is acceptable?</a:t>
            </a:r>
          </a:p>
          <a:p>
            <a:pPr lvl="1"/>
            <a:r>
              <a:rPr lang="en-US"/>
              <a:t>What is not?</a:t>
            </a:r>
          </a:p>
          <a:p>
            <a:r>
              <a:rPr lang="en-US"/>
              <a:t>Is this workload dependent?</a:t>
            </a:r>
          </a:p>
          <a:p>
            <a:r>
              <a:rPr lang="en-US"/>
              <a:t>What processes have specific SLAs?</a:t>
            </a:r>
          </a:p>
          <a:p>
            <a:r>
              <a:rPr lang="en-US"/>
              <a:t>Are those SLA’s known and declared?</a:t>
            </a:r>
          </a:p>
          <a:p>
            <a:r>
              <a:rPr lang="en-US"/>
              <a:t>Anything else that needs to be called out?</a:t>
            </a:r>
          </a:p>
          <a:p>
            <a:pPr lvl="1"/>
            <a:r>
              <a:rPr lang="en-US"/>
              <a:t>How are we going to use OData?</a:t>
            </a:r>
          </a:p>
          <a:p>
            <a:endParaRPr lang="en-US"/>
          </a:p>
        </p:txBody>
      </p:sp>
      <p:pic>
        <p:nvPicPr>
          <p:cNvPr id="7" name="Picture 2" descr="Scenarios focus - Implementing Microsoft Dynamics 365 for Finance and  Operations [Book]">
            <a:extLst>
              <a:ext uri="{FF2B5EF4-FFF2-40B4-BE49-F238E27FC236}">
                <a16:creationId xmlns:a16="http://schemas.microsoft.com/office/drawing/2014/main" id="{B0FBEC41-0AD2-4310-BCAB-DA50A5BEE0A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741089"/>
            <a:ext cx="5181600" cy="2520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9647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BB4F-D439-447F-859C-4822BF1A525D}"/>
              </a:ext>
            </a:extLst>
          </p:cNvPr>
          <p:cNvSpPr>
            <a:spLocks noGrp="1"/>
          </p:cNvSpPr>
          <p:nvPr>
            <p:ph type="title"/>
          </p:nvPr>
        </p:nvSpPr>
        <p:spPr/>
        <p:txBody>
          <a:bodyPr>
            <a:normAutofit/>
          </a:bodyPr>
          <a:lstStyle/>
          <a:p>
            <a:r>
              <a:rPr lang="en-US" sz="6000" dirty="0"/>
              <a:t>Please </a:t>
            </a:r>
            <a:r>
              <a:rPr lang="en-US" sz="6000"/>
              <a:t>visit our </a:t>
            </a:r>
            <a:r>
              <a:rPr lang="en-US" sz="6000" dirty="0"/>
              <a:t>booth</a:t>
            </a:r>
          </a:p>
        </p:txBody>
      </p:sp>
      <p:sp>
        <p:nvSpPr>
          <p:cNvPr id="5" name="Footer Placeholder 5">
            <a:extLst>
              <a:ext uri="{FF2B5EF4-FFF2-40B4-BE49-F238E27FC236}">
                <a16:creationId xmlns:a16="http://schemas.microsoft.com/office/drawing/2014/main" id="{F2F6A5DB-FB12-40E2-8450-F2DF9499F037}"/>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9F55E0C-BE09-43A6-864F-3F890BCB4791}"/>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70</a:t>
            </a:fld>
            <a:endParaRPr lang="en-US"/>
          </a:p>
        </p:txBody>
      </p:sp>
      <p:sp>
        <p:nvSpPr>
          <p:cNvPr id="7" name="Content Placeholder 2">
            <a:extLst>
              <a:ext uri="{FF2B5EF4-FFF2-40B4-BE49-F238E27FC236}">
                <a16:creationId xmlns:a16="http://schemas.microsoft.com/office/drawing/2014/main" id="{153840C5-8ABD-4B8B-9776-D2B220500E0B}"/>
              </a:ext>
            </a:extLst>
          </p:cNvPr>
          <p:cNvSpPr>
            <a:spLocks noGrp="1"/>
          </p:cNvSpPr>
          <p:nvPr>
            <p:ph sz="half" idx="1"/>
          </p:nvPr>
        </p:nvSpPr>
        <p:spPr>
          <a:xfrm>
            <a:off x="838200" y="1499961"/>
            <a:ext cx="8236969" cy="4351338"/>
          </a:xfrm>
        </p:spPr>
        <p:txBody>
          <a:bodyPr>
            <a:normAutofit/>
          </a:bodyPr>
          <a:lstStyle/>
          <a:p>
            <a:r>
              <a:rPr lang="en-US" dirty="0"/>
              <a:t>enVista booth #700</a:t>
            </a:r>
          </a:p>
          <a:p>
            <a:r>
              <a:rPr lang="en-US" dirty="0"/>
              <a:t>Meet with our experts</a:t>
            </a:r>
          </a:p>
          <a:p>
            <a:r>
              <a:rPr lang="en-US" dirty="0"/>
              <a:t>Learn about industry-leading practices</a:t>
            </a:r>
          </a:p>
          <a:p>
            <a:r>
              <a:rPr lang="en-US" dirty="0"/>
              <a:t>Get the most from your Microsoft investments</a:t>
            </a:r>
          </a:p>
          <a:p>
            <a:r>
              <a:rPr lang="en-US" dirty="0"/>
              <a:t>Register to win a YETI™ cooler</a:t>
            </a:r>
            <a:br>
              <a:rPr lang="en-US" dirty="0"/>
            </a:br>
            <a:endParaRPr lang="en-US" dirty="0"/>
          </a:p>
        </p:txBody>
      </p:sp>
      <p:pic>
        <p:nvPicPr>
          <p:cNvPr id="9" name="Picture 8">
            <a:extLst>
              <a:ext uri="{FF2B5EF4-FFF2-40B4-BE49-F238E27FC236}">
                <a16:creationId xmlns:a16="http://schemas.microsoft.com/office/drawing/2014/main" id="{9E4CBA89-2A85-4AD7-86A7-5A77796397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41761" y="4286086"/>
            <a:ext cx="3108477" cy="1358848"/>
          </a:xfrm>
          <a:prstGeom prst="rect">
            <a:avLst/>
          </a:prstGeom>
        </p:spPr>
      </p:pic>
      <p:sp>
        <p:nvSpPr>
          <p:cNvPr id="11" name="TextBox 10">
            <a:extLst>
              <a:ext uri="{FF2B5EF4-FFF2-40B4-BE49-F238E27FC236}">
                <a16:creationId xmlns:a16="http://schemas.microsoft.com/office/drawing/2014/main" id="{8F873D38-DE1F-4C61-97F5-FDF39CE4D86A}"/>
              </a:ext>
            </a:extLst>
          </p:cNvPr>
          <p:cNvSpPr txBox="1"/>
          <p:nvPr/>
        </p:nvSpPr>
        <p:spPr>
          <a:xfrm>
            <a:off x="9697002" y="5394335"/>
            <a:ext cx="1425390" cy="369332"/>
          </a:xfrm>
          <a:prstGeom prst="rect">
            <a:avLst/>
          </a:prstGeom>
          <a:noFill/>
        </p:spPr>
        <p:txBody>
          <a:bodyPr wrap="none" rtlCol="0">
            <a:spAutoFit/>
          </a:bodyPr>
          <a:lstStyle/>
          <a:p>
            <a:r>
              <a:rPr lang="en-US" dirty="0"/>
              <a:t>Hall C Entry</a:t>
            </a:r>
          </a:p>
        </p:txBody>
      </p:sp>
      <p:sp>
        <p:nvSpPr>
          <p:cNvPr id="12" name="Arrow: Up 11">
            <a:extLst>
              <a:ext uri="{FF2B5EF4-FFF2-40B4-BE49-F238E27FC236}">
                <a16:creationId xmlns:a16="http://schemas.microsoft.com/office/drawing/2014/main" id="{D6B9FBDC-CDB9-4785-99D5-50C9D4BD9EC2}"/>
              </a:ext>
            </a:extLst>
          </p:cNvPr>
          <p:cNvSpPr/>
          <p:nvPr/>
        </p:nvSpPr>
        <p:spPr>
          <a:xfrm>
            <a:off x="10140560" y="4556741"/>
            <a:ext cx="484632" cy="681267"/>
          </a:xfrm>
          <a:prstGeom prst="up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F93537E3-49F9-4535-8E59-EE95CFE2BE70}"/>
              </a:ext>
            </a:extLst>
          </p:cNvPr>
          <p:cNvCxnSpPr/>
          <p:nvPr/>
        </p:nvCxnSpPr>
        <p:spPr>
          <a:xfrm>
            <a:off x="8882354" y="4704977"/>
            <a:ext cx="113968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131C3D0-D212-40C1-9791-D15E83B5F037}"/>
              </a:ext>
            </a:extLst>
          </p:cNvPr>
          <p:cNvCxnSpPr/>
          <p:nvPr/>
        </p:nvCxnSpPr>
        <p:spPr>
          <a:xfrm>
            <a:off x="10694575" y="4713068"/>
            <a:ext cx="113968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443C3282-9420-4DA6-A278-64C38E12D7B7}"/>
              </a:ext>
            </a:extLst>
          </p:cNvPr>
          <p:cNvSpPr/>
          <p:nvPr/>
        </p:nvSpPr>
        <p:spPr>
          <a:xfrm>
            <a:off x="10574423" y="3235870"/>
            <a:ext cx="1139681" cy="101997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enVista</a:t>
            </a:r>
          </a:p>
          <a:p>
            <a:pPr algn="ctr"/>
            <a:r>
              <a:rPr lang="en-US" dirty="0"/>
              <a:t>Booth</a:t>
            </a:r>
          </a:p>
        </p:txBody>
      </p:sp>
    </p:spTree>
    <p:extLst>
      <p:ext uri="{BB962C8B-B14F-4D97-AF65-F5344CB8AC3E}">
        <p14:creationId xmlns:p14="http://schemas.microsoft.com/office/powerpoint/2010/main" val="159052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AB1FC-D74E-48F8-8B13-43203BCFB690}"/>
              </a:ext>
            </a:extLst>
          </p:cNvPr>
          <p:cNvSpPr>
            <a:spLocks noGrp="1"/>
          </p:cNvSpPr>
          <p:nvPr>
            <p:ph type="ctrTitle"/>
          </p:nvPr>
        </p:nvSpPr>
        <p:spPr>
          <a:xfrm>
            <a:off x="1520072" y="1876357"/>
            <a:ext cx="9144000" cy="742102"/>
          </a:xfrm>
        </p:spPr>
        <p:txBody>
          <a:bodyPr>
            <a:normAutofit fontScale="90000"/>
          </a:bodyPr>
          <a:lstStyle/>
          <a:p>
            <a:r>
              <a:rPr lang="en-US" dirty="0"/>
              <a:t>Survey Code</a:t>
            </a:r>
          </a:p>
        </p:txBody>
      </p:sp>
      <p:pic>
        <p:nvPicPr>
          <p:cNvPr id="5" name="Picture 4" descr="Qr code&#10;&#10;Description automatically generated">
            <a:extLst>
              <a:ext uri="{FF2B5EF4-FFF2-40B4-BE49-F238E27FC236}">
                <a16:creationId xmlns:a16="http://schemas.microsoft.com/office/drawing/2014/main" id="{4C744D20-2240-47BB-96E2-D9DDE6DBA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249" y="2945493"/>
            <a:ext cx="2377646" cy="2385267"/>
          </a:xfrm>
          <a:prstGeom prst="rect">
            <a:avLst/>
          </a:prstGeom>
        </p:spPr>
      </p:pic>
    </p:spTree>
    <p:custDataLst>
      <p:tags r:id="rId1"/>
    </p:custDataLst>
    <p:extLst>
      <p:ext uri="{BB962C8B-B14F-4D97-AF65-F5344CB8AC3E}">
        <p14:creationId xmlns:p14="http://schemas.microsoft.com/office/powerpoint/2010/main" val="1275858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A7AB3-ACD0-4587-8746-E05CA7CC6417}"/>
              </a:ext>
            </a:extLst>
          </p:cNvPr>
          <p:cNvSpPr>
            <a:spLocks noGrp="1"/>
          </p:cNvSpPr>
          <p:nvPr>
            <p:ph type="title"/>
          </p:nvPr>
        </p:nvSpPr>
        <p:spPr/>
        <p:txBody>
          <a:bodyPr/>
          <a:lstStyle/>
          <a:p>
            <a:r>
              <a:rPr lang="en-US"/>
              <a:t>Workloads</a:t>
            </a:r>
          </a:p>
        </p:txBody>
      </p:sp>
      <p:sp>
        <p:nvSpPr>
          <p:cNvPr id="4" name="Content Placeholder 3">
            <a:extLst>
              <a:ext uri="{FF2B5EF4-FFF2-40B4-BE49-F238E27FC236}">
                <a16:creationId xmlns:a16="http://schemas.microsoft.com/office/drawing/2014/main" id="{F3BD589A-EEFB-4CD2-9D4C-EBE150F76946}"/>
              </a:ext>
            </a:extLst>
          </p:cNvPr>
          <p:cNvSpPr>
            <a:spLocks noGrp="1"/>
          </p:cNvSpPr>
          <p:nvPr>
            <p:ph sz="half" idx="2"/>
          </p:nvPr>
        </p:nvSpPr>
        <p:spPr/>
        <p:txBody>
          <a:bodyPr/>
          <a:lstStyle/>
          <a:p>
            <a:r>
              <a:rPr lang="en-US"/>
              <a:t>Specialized workflow for a module to support the business?</a:t>
            </a:r>
          </a:p>
          <a:p>
            <a:r>
              <a:rPr lang="en-US"/>
              <a:t>Portal for customers or vendors to view data?</a:t>
            </a:r>
          </a:p>
          <a:p>
            <a:r>
              <a:rPr lang="en-US"/>
              <a:t>Workspace for vendors or customers to enter orders, update statuses, etc.</a:t>
            </a:r>
          </a:p>
          <a:p>
            <a:endParaRPr lang="en-US"/>
          </a:p>
        </p:txBody>
      </p:sp>
      <p:pic>
        <p:nvPicPr>
          <p:cNvPr id="9" name="Content Placeholder 8">
            <a:extLst>
              <a:ext uri="{FF2B5EF4-FFF2-40B4-BE49-F238E27FC236}">
                <a16:creationId xmlns:a16="http://schemas.microsoft.com/office/drawing/2014/main" id="{85957C11-8474-4A74-8E81-28C43FD50C7D}"/>
              </a:ext>
            </a:extLst>
          </p:cNvPr>
          <p:cNvPicPr>
            <a:picLocks noGrp="1" noChangeAspect="1"/>
          </p:cNvPicPr>
          <p:nvPr>
            <p:ph sz="half" idx="1"/>
          </p:nvPr>
        </p:nvPicPr>
        <p:blipFill>
          <a:blip r:embed="rId3"/>
          <a:stretch>
            <a:fillRect/>
          </a:stretch>
        </p:blipFill>
        <p:spPr bwMode="auto">
          <a:xfrm>
            <a:off x="838200" y="2542967"/>
            <a:ext cx="5181600" cy="291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5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B028-5009-4EFF-A492-550A181072F8}"/>
              </a:ext>
            </a:extLst>
          </p:cNvPr>
          <p:cNvSpPr>
            <a:spLocks noGrp="1"/>
          </p:cNvSpPr>
          <p:nvPr>
            <p:ph type="title"/>
          </p:nvPr>
        </p:nvSpPr>
        <p:spPr/>
        <p:txBody>
          <a:bodyPr/>
          <a:lstStyle/>
          <a:p>
            <a:r>
              <a:rPr lang="en-US"/>
              <a:t>Primary Success Factors</a:t>
            </a:r>
          </a:p>
        </p:txBody>
      </p:sp>
      <p:sp>
        <p:nvSpPr>
          <p:cNvPr id="3" name="Content Placeholder 2">
            <a:extLst>
              <a:ext uri="{FF2B5EF4-FFF2-40B4-BE49-F238E27FC236}">
                <a16:creationId xmlns:a16="http://schemas.microsoft.com/office/drawing/2014/main" id="{BE7B10E4-6233-45F6-90C7-2EDCBE3DA0C5}"/>
              </a:ext>
            </a:extLst>
          </p:cNvPr>
          <p:cNvSpPr>
            <a:spLocks noGrp="1"/>
          </p:cNvSpPr>
          <p:nvPr>
            <p:ph sz="half" idx="1"/>
          </p:nvPr>
        </p:nvSpPr>
        <p:spPr/>
        <p:txBody>
          <a:bodyPr/>
          <a:lstStyle/>
          <a:p>
            <a:r>
              <a:rPr lang="en-US"/>
              <a:t>Get x in less than y milliseconds?</a:t>
            </a:r>
          </a:p>
          <a:p>
            <a:r>
              <a:rPr lang="en-US"/>
              <a:t>Update x in less than y </a:t>
            </a:r>
            <a:r>
              <a:rPr lang="en-US" err="1"/>
              <a:t>ms</a:t>
            </a:r>
            <a:r>
              <a:rPr lang="en-US"/>
              <a:t>?</a:t>
            </a:r>
          </a:p>
          <a:p>
            <a:r>
              <a:rPr lang="en-US"/>
              <a:t>Insert x in less than y </a:t>
            </a:r>
            <a:r>
              <a:rPr lang="en-US" err="1"/>
              <a:t>ms</a:t>
            </a:r>
            <a:r>
              <a:rPr lang="en-US"/>
              <a:t>?</a:t>
            </a:r>
          </a:p>
          <a:p>
            <a:r>
              <a:rPr lang="en-US"/>
              <a:t>Delete x in less than y </a:t>
            </a:r>
            <a:r>
              <a:rPr lang="en-US" err="1"/>
              <a:t>ms</a:t>
            </a:r>
            <a:endParaRPr lang="en-US"/>
          </a:p>
          <a:p>
            <a:r>
              <a:rPr lang="en-US"/>
              <a:t>But WHY?</a:t>
            </a:r>
          </a:p>
          <a:p>
            <a:endParaRPr lang="en-US"/>
          </a:p>
        </p:txBody>
      </p:sp>
      <p:pic>
        <p:nvPicPr>
          <p:cNvPr id="7" name="Content Placeholder 6">
            <a:extLst>
              <a:ext uri="{FF2B5EF4-FFF2-40B4-BE49-F238E27FC236}">
                <a16:creationId xmlns:a16="http://schemas.microsoft.com/office/drawing/2014/main" id="{2F8AAE6D-B3FB-4A3D-A167-F91ABA4D5983}"/>
              </a:ext>
            </a:extLst>
          </p:cNvPr>
          <p:cNvPicPr>
            <a:picLocks noGrp="1" noChangeAspect="1"/>
          </p:cNvPicPr>
          <p:nvPr>
            <p:ph sz="half" idx="2"/>
          </p:nvPr>
        </p:nvPicPr>
        <p:blipFill>
          <a:blip r:embed="rId3"/>
          <a:stretch>
            <a:fillRect/>
          </a:stretch>
        </p:blipFill>
        <p:spPr>
          <a:xfrm>
            <a:off x="6172200" y="2542967"/>
            <a:ext cx="5181600" cy="2916653"/>
          </a:xfrm>
        </p:spPr>
      </p:pic>
    </p:spTree>
    <p:extLst>
      <p:ext uri="{BB962C8B-B14F-4D97-AF65-F5344CB8AC3E}">
        <p14:creationId xmlns:p14="http://schemas.microsoft.com/office/powerpoint/2010/main" val="11040357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2">
      <a:dk1>
        <a:srgbClr val="232832"/>
      </a:dk1>
      <a:lt1>
        <a:srgbClr val="FFFFFF"/>
      </a:lt1>
      <a:dk2>
        <a:srgbClr val="232832"/>
      </a:dk2>
      <a:lt2>
        <a:srgbClr val="FFFFFF"/>
      </a:lt2>
      <a:accent1>
        <a:srgbClr val="7FBE41"/>
      </a:accent1>
      <a:accent2>
        <a:srgbClr val="4141BE"/>
      </a:accent2>
      <a:accent3>
        <a:srgbClr val="8041BE"/>
      </a:accent3>
      <a:accent4>
        <a:srgbClr val="BE41BE"/>
      </a:accent4>
      <a:accent5>
        <a:srgbClr val="7FBE41"/>
      </a:accent5>
      <a:accent6>
        <a:srgbClr val="8041BE"/>
      </a:accent6>
      <a:hlink>
        <a:srgbClr val="7FBE41"/>
      </a:hlink>
      <a:folHlink>
        <a:srgbClr val="BE41BE"/>
      </a:folHlink>
    </a:clrScheme>
    <a:fontScheme name="Summit">
      <a:majorFont>
        <a:latin typeface="Poppins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BA75DAF83DD3048B0119C871633221C" ma:contentTypeVersion="4" ma:contentTypeDescription="Create a new document." ma:contentTypeScope="" ma:versionID="c13cf9f499e509de452691631a922a1f">
  <xsd:schema xmlns:xsd="http://www.w3.org/2001/XMLSchema" xmlns:xs="http://www.w3.org/2001/XMLSchema" xmlns:p="http://schemas.microsoft.com/office/2006/metadata/properties" xmlns:ns2="81f9c791-4e7e-42f3-b110-f2d048dfe1f4" xmlns:ns3="c32e8f56-b4af-4143-8a45-c6aec7ec7059" targetNamespace="http://schemas.microsoft.com/office/2006/metadata/properties" ma:root="true" ma:fieldsID="8a191fef40a281d132f5803dfdeb529b" ns2:_="" ns3:_="">
    <xsd:import namespace="81f9c791-4e7e-42f3-b110-f2d048dfe1f4"/>
    <xsd:import namespace="c32e8f56-b4af-4143-8a45-c6aec7ec705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f9c791-4e7e-42f3-b110-f2d048dfe1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32e8f56-b4af-4143-8a45-c6aec7ec705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38595D-6D03-4E93-B576-3D76E2F516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f9c791-4e7e-42f3-b110-f2d048dfe1f4"/>
    <ds:schemaRef ds:uri="c32e8f56-b4af-4143-8a45-c6aec7ec70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3AF2D1E-311D-47B0-802B-46BAD980C1B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8B2C51C-8346-4578-82BA-CF345326ED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517</TotalTime>
  <Words>2579</Words>
  <Application>Microsoft Office PowerPoint</Application>
  <PresentationFormat>Widescreen</PresentationFormat>
  <Paragraphs>363</Paragraphs>
  <Slides>71</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Calibri</vt:lpstr>
      <vt:lpstr>Georgia</vt:lpstr>
      <vt:lpstr>Open Sans</vt:lpstr>
      <vt:lpstr>Poppins</vt:lpstr>
      <vt:lpstr>Titillium Web</vt:lpstr>
      <vt:lpstr>Office Theme</vt:lpstr>
      <vt:lpstr>D365 F&amp;O OData From Zero to Hero</vt:lpstr>
      <vt:lpstr>Synopsis</vt:lpstr>
      <vt:lpstr>Free Stuff</vt:lpstr>
      <vt:lpstr>Nathan Clouse</vt:lpstr>
      <vt:lpstr>Topics</vt:lpstr>
      <vt:lpstr>Sources</vt:lpstr>
      <vt:lpstr>Performance</vt:lpstr>
      <vt:lpstr>Workloads</vt:lpstr>
      <vt:lpstr>Primary Success Factors</vt:lpstr>
      <vt:lpstr>What about Dual-Write</vt:lpstr>
      <vt:lpstr>What is OData a good tool for?</vt:lpstr>
      <vt:lpstr>What is OData NOT a good tool for?</vt:lpstr>
      <vt:lpstr>Other Considerations</vt:lpstr>
      <vt:lpstr>Other Considerations (cont.)</vt:lpstr>
      <vt:lpstr>PowerPoint Presentation</vt:lpstr>
      <vt:lpstr>Other Considerations (cont.)</vt:lpstr>
      <vt:lpstr>Other Considerations (cont.)</vt:lpstr>
      <vt:lpstr>Data Entities Vs OData Data Entities</vt:lpstr>
      <vt:lpstr>Read Performance</vt:lpstr>
      <vt:lpstr>Read Performance – Data Entity Complexity</vt:lpstr>
      <vt:lpstr>PowerPoint Presentation</vt:lpstr>
      <vt:lpstr>Read Performance – Data Entity Complexity</vt:lpstr>
      <vt:lpstr>PowerPoint Presentation</vt:lpstr>
      <vt:lpstr>PowerPoint Presentation</vt:lpstr>
      <vt:lpstr>PowerPoint Presentation</vt:lpstr>
      <vt:lpstr>PowerPoint Presentation</vt:lpstr>
      <vt:lpstr>Read Performance – Consumer Tricks</vt:lpstr>
      <vt:lpstr>PowerPoint Presentation</vt:lpstr>
      <vt:lpstr>Read Performance – Consumer Tricks, Part 2</vt:lpstr>
      <vt:lpstr>PowerPoint Presentation</vt:lpstr>
      <vt:lpstr>PowerPoint Presentation</vt:lpstr>
      <vt:lpstr>Read Performance – Consumer Tricks Part 3</vt:lpstr>
      <vt:lpstr>PowerPoint Presentation</vt:lpstr>
      <vt:lpstr>Adding More Threads, Breaking Stuff</vt:lpstr>
      <vt:lpstr>PowerPoint Presentation</vt:lpstr>
      <vt:lpstr>PowerPoint Presentation</vt:lpstr>
      <vt:lpstr>Read performance – EXPAND()</vt:lpstr>
      <vt:lpstr>PowerPoint Presentation</vt:lpstr>
      <vt:lpstr>DEV</vt:lpstr>
      <vt:lpstr>UAT</vt:lpstr>
      <vt:lpstr>Pagination</vt:lpstr>
      <vt:lpstr>Cross Company</vt:lpstr>
      <vt:lpstr>Read Performance -  Simplicity</vt:lpstr>
      <vt:lpstr>PowerPoint Presentation</vt:lpstr>
      <vt:lpstr>Insert Performance – “Compound” Entities</vt:lpstr>
      <vt:lpstr>Development / T1</vt:lpstr>
      <vt:lpstr>“Minimum”</vt:lpstr>
      <vt:lpstr>“Maximum”</vt:lpstr>
      <vt:lpstr>UAT / T2</vt:lpstr>
      <vt:lpstr>Insert Performance – “Simple” Entities</vt:lpstr>
      <vt:lpstr>PowerPoint Presentation</vt:lpstr>
      <vt:lpstr>“Minimum” insert with simple entity</vt:lpstr>
      <vt:lpstr>“Maximum” insert with simple entity </vt:lpstr>
      <vt:lpstr>PowerPoint Presentation</vt:lpstr>
      <vt:lpstr>Update Performance</vt:lpstr>
      <vt:lpstr>PowerPoint Presentation</vt:lpstr>
      <vt:lpstr>PowerPoint Presentation</vt:lpstr>
      <vt:lpstr>PowerPoint Presentation</vt:lpstr>
      <vt:lpstr>PowerPoint Presentation</vt:lpstr>
      <vt:lpstr>Delete Performance</vt:lpstr>
      <vt:lpstr>PowerPoint Presentation</vt:lpstr>
      <vt:lpstr>PowerPoint Presentation</vt:lpstr>
      <vt:lpstr>Delete Performance By Entity Type</vt:lpstr>
      <vt:lpstr>Recap</vt:lpstr>
      <vt:lpstr>References</vt:lpstr>
      <vt:lpstr>Questions?</vt:lpstr>
      <vt:lpstr>PowerPoint Presentation</vt:lpstr>
      <vt:lpstr>My Other Presentations</vt:lpstr>
      <vt:lpstr>Give Away!</vt:lpstr>
      <vt:lpstr>Please visit our booth</vt:lpstr>
      <vt:lpstr>Survey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Triniti Burton</dc:creator>
  <cp:lastModifiedBy>Nathan Clouse</cp:lastModifiedBy>
  <cp:revision>12</cp:revision>
  <dcterms:created xsi:type="dcterms:W3CDTF">2021-06-02T18:20:35Z</dcterms:created>
  <dcterms:modified xsi:type="dcterms:W3CDTF">2021-10-14T12:53:59Z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0x010100BBA75DAF83DD3048B0119C871633221C</vt:lpwstr>
  </property>
</Properties>
</file>